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04.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320.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325.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06.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32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312.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27.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975" r:id="rId6"/>
    <p:sldMasterId id="2147483976" r:id="rId7"/>
    <p:sldMasterId id="2147483977" r:id="rId8"/>
    <p:sldMasterId id="2147483978" r:id="rId9"/>
    <p:sldMasterId id="2147483979" r:id="rId10"/>
    <p:sldMasterId id="2147483980" r:id="rId11"/>
    <p:sldMasterId id="2147483981" r:id="rId12"/>
    <p:sldMasterId id="2147483982" r:id="rId13"/>
    <p:sldMasterId id="2147483983"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Lst>
  <p:sldSz cy="5143500" cx="9144000"/>
  <p:notesSz cx="6858000" cy="1762125"/>
  <p:embeddedFontLst>
    <p:embeddedFont>
      <p:font typeface="Source Sans Pro SemiBold"/>
      <p:regular r:id="rId35"/>
      <p:bold r:id="rId36"/>
      <p:italic r:id="rId37"/>
      <p:boldItalic r:id="rId38"/>
    </p:embeddedFont>
    <p:embeddedFont>
      <p:font typeface="Montserrat Light"/>
      <p:regular r:id="rId39"/>
      <p:bold r:id="rId40"/>
      <p:italic r:id="rId41"/>
      <p:boldItalic r:id="rId42"/>
    </p:embeddedFont>
    <p:embeddedFont>
      <p:font typeface="Helvetica Neue"/>
      <p:regular r:id="rId43"/>
      <p:bold r:id="rId44"/>
      <p:italic r:id="rId45"/>
      <p:boldItalic r:id="rId46"/>
    </p:embeddedFont>
    <p:embeddedFont>
      <p:font typeface="Century Gothic"/>
      <p:regular r:id="rId47"/>
      <p:bold r:id="rId48"/>
      <p:italic r:id="rId49"/>
      <p:boldItalic r:id="rId50"/>
    </p:embeddedFont>
    <p:embeddedFont>
      <p:font typeface="IBM Plex Sans"/>
      <p:regular r:id="rId51"/>
      <p:bold r:id="rId52"/>
      <p:italic r:id="rId53"/>
      <p:boldItalic r:id="rId54"/>
    </p:embeddedFont>
    <p:embeddedFont>
      <p:font typeface="Roboto"/>
      <p:regular r:id="rId55"/>
      <p:bold r:id="rId56"/>
      <p:italic r:id="rId57"/>
      <p:boldItalic r:id="rId58"/>
    </p:embeddedFont>
    <p:embeddedFont>
      <p:font typeface="Source Sans Pro Light"/>
      <p:regular r:id="rId59"/>
      <p:bold r:id="rId60"/>
      <p:italic r:id="rId61"/>
      <p:boldItalic r:id="rId62"/>
    </p:embeddedFont>
    <p:embeddedFont>
      <p:font typeface="Montserrat"/>
      <p:regular r:id="rId63"/>
      <p:bold r:id="rId64"/>
      <p:italic r:id="rId65"/>
      <p:boldItalic r:id="rId66"/>
    </p:embeddedFont>
    <p:embeddedFont>
      <p:font typeface="IBM Plex Sans Medium"/>
      <p:regular r:id="rId67"/>
      <p:bold r:id="rId68"/>
      <p:italic r:id="rId69"/>
      <p:boldItalic r:id="rId70"/>
    </p:embeddedFont>
    <p:embeddedFont>
      <p:font typeface="Quattrocento Sans"/>
      <p:regular r:id="rId71"/>
      <p:bold r:id="rId72"/>
      <p:italic r:id="rId73"/>
      <p:boldItalic r:id="rId74"/>
    </p:embeddedFont>
    <p:embeddedFont>
      <p:font typeface="Montserrat ExtraBold"/>
      <p:bold r:id="rId75"/>
      <p:boldItalic r:id="rId76"/>
    </p:embeddedFont>
    <p:embeddedFont>
      <p:font typeface="Arial Black"/>
      <p:regular r:id="rId77"/>
    </p:embeddedFont>
    <p:embeddedFont>
      <p:font typeface="Gill Sans"/>
      <p:regular r:id="rId78"/>
      <p:bold r:id="rId79"/>
    </p:embeddedFont>
    <p:embeddedFont>
      <p:font typeface="Source Sans Pro"/>
      <p:regular r:id="rId80"/>
      <p:bold r:id="rId81"/>
      <p:italic r:id="rId82"/>
      <p:boldItalic r:id="rId83"/>
    </p:embeddedFont>
    <p:embeddedFont>
      <p:font typeface="IBM Plex Sans SemiBold"/>
      <p:regular r:id="rId84"/>
      <p:bold r:id="rId85"/>
      <p:italic r:id="rId86"/>
      <p:boldItalic r:id="rId87"/>
    </p:embeddedFont>
    <p:embeddedFont>
      <p:font typeface="Open Sans"/>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shley Hromatk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3C5AA7-D2E1-42AD-9498-FD694EB6FF35}">
  <a:tblStyle styleId="{213C5AA7-D2E1-42AD-9498-FD694EB6FF3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bold.fntdata"/><Relationship Id="rId84" Type="http://schemas.openxmlformats.org/officeDocument/2006/relationships/font" Target="fonts/IBMPlexSansSemiBold-regular.fntdata"/><Relationship Id="rId83" Type="http://schemas.openxmlformats.org/officeDocument/2006/relationships/font" Target="fonts/SourceSansPro-boldItalic.fntdata"/><Relationship Id="rId42" Type="http://schemas.openxmlformats.org/officeDocument/2006/relationships/font" Target="fonts/MontserratLight-boldItalic.fntdata"/><Relationship Id="rId86" Type="http://schemas.openxmlformats.org/officeDocument/2006/relationships/font" Target="fonts/IBMPlexSansSemiBold-italic.fntdata"/><Relationship Id="rId41" Type="http://schemas.openxmlformats.org/officeDocument/2006/relationships/font" Target="fonts/MontserratLight-italic.fntdata"/><Relationship Id="rId85" Type="http://schemas.openxmlformats.org/officeDocument/2006/relationships/font" Target="fonts/IBMPlexSansSemiBold-bold.fntdata"/><Relationship Id="rId44" Type="http://schemas.openxmlformats.org/officeDocument/2006/relationships/font" Target="fonts/HelveticaNeue-bold.fntdata"/><Relationship Id="rId88" Type="http://schemas.openxmlformats.org/officeDocument/2006/relationships/font" Target="fonts/OpenSans-regular.fntdata"/><Relationship Id="rId43" Type="http://schemas.openxmlformats.org/officeDocument/2006/relationships/font" Target="fonts/HelveticaNeue-regular.fntdata"/><Relationship Id="rId87" Type="http://schemas.openxmlformats.org/officeDocument/2006/relationships/font" Target="fonts/IBMPlexSansSemiBold-boldItalic.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89" Type="http://schemas.openxmlformats.org/officeDocument/2006/relationships/font" Target="fonts/OpenSans-bold.fntdata"/><Relationship Id="rId80" Type="http://schemas.openxmlformats.org/officeDocument/2006/relationships/font" Target="fonts/SourceSansPro-regular.fntdata"/><Relationship Id="rId82" Type="http://schemas.openxmlformats.org/officeDocument/2006/relationships/font" Target="fonts/SourceSansPro-italic.fntdata"/><Relationship Id="rId81" Type="http://schemas.openxmlformats.org/officeDocument/2006/relationships/font" Target="fonts/SourceSansPr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4.xml"/><Relationship Id="rId48" Type="http://schemas.openxmlformats.org/officeDocument/2006/relationships/font" Target="fonts/CenturyGothic-bold.fntdata"/><Relationship Id="rId47" Type="http://schemas.openxmlformats.org/officeDocument/2006/relationships/font" Target="fonts/CenturyGothic-regular.fntdata"/><Relationship Id="rId49" Type="http://schemas.openxmlformats.org/officeDocument/2006/relationships/font" Target="fonts/CenturyGothic-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73" Type="http://schemas.openxmlformats.org/officeDocument/2006/relationships/font" Target="fonts/QuattrocentoSans-italic.fntdata"/><Relationship Id="rId72" Type="http://schemas.openxmlformats.org/officeDocument/2006/relationships/font" Target="fonts/QuattrocentoSans-bold.fntdata"/><Relationship Id="rId31" Type="http://schemas.openxmlformats.org/officeDocument/2006/relationships/slide" Target="slides/slide16.xml"/><Relationship Id="rId75" Type="http://schemas.openxmlformats.org/officeDocument/2006/relationships/font" Target="fonts/MontserratExtraBold-bold.fntdata"/><Relationship Id="rId30" Type="http://schemas.openxmlformats.org/officeDocument/2006/relationships/slide" Target="slides/slide15.xml"/><Relationship Id="rId74" Type="http://schemas.openxmlformats.org/officeDocument/2006/relationships/font" Target="fonts/QuattrocentoSans-boldItalic.fntdata"/><Relationship Id="rId33" Type="http://schemas.openxmlformats.org/officeDocument/2006/relationships/slide" Target="slides/slide18.xml"/><Relationship Id="rId77" Type="http://schemas.openxmlformats.org/officeDocument/2006/relationships/font" Target="fonts/ArialBlack-regular.fntdata"/><Relationship Id="rId32" Type="http://schemas.openxmlformats.org/officeDocument/2006/relationships/slide" Target="slides/slide17.xml"/><Relationship Id="rId76" Type="http://schemas.openxmlformats.org/officeDocument/2006/relationships/font" Target="fonts/MontserratExtraBold-boldItalic.fntdata"/><Relationship Id="rId35" Type="http://schemas.openxmlformats.org/officeDocument/2006/relationships/font" Target="fonts/SourceSansProSemiBold-regular.fntdata"/><Relationship Id="rId79" Type="http://schemas.openxmlformats.org/officeDocument/2006/relationships/font" Target="fonts/GillSans-bold.fntdata"/><Relationship Id="rId34" Type="http://schemas.openxmlformats.org/officeDocument/2006/relationships/slide" Target="slides/slide19.xml"/><Relationship Id="rId78" Type="http://schemas.openxmlformats.org/officeDocument/2006/relationships/font" Target="fonts/GillSans-regular.fntdata"/><Relationship Id="rId71" Type="http://schemas.openxmlformats.org/officeDocument/2006/relationships/font" Target="fonts/QuattrocentoSans-regular.fntdata"/><Relationship Id="rId70" Type="http://schemas.openxmlformats.org/officeDocument/2006/relationships/font" Target="fonts/IBMPlexSansMedium-boldItalic.fntdata"/><Relationship Id="rId37" Type="http://schemas.openxmlformats.org/officeDocument/2006/relationships/font" Target="fonts/SourceSansProSemiBold-italic.fntdata"/><Relationship Id="rId36" Type="http://schemas.openxmlformats.org/officeDocument/2006/relationships/font" Target="fonts/SourceSansProSemiBold-bold.fntdata"/><Relationship Id="rId39" Type="http://schemas.openxmlformats.org/officeDocument/2006/relationships/font" Target="fonts/MontserratLight-regular.fntdata"/><Relationship Id="rId38" Type="http://schemas.openxmlformats.org/officeDocument/2006/relationships/font" Target="fonts/SourceSansProSemiBold-boldItalic.fntdata"/><Relationship Id="rId62" Type="http://schemas.openxmlformats.org/officeDocument/2006/relationships/font" Target="fonts/SourceSansProLight-boldItalic.fntdata"/><Relationship Id="rId61" Type="http://schemas.openxmlformats.org/officeDocument/2006/relationships/font" Target="fonts/SourceSansProLight-italic.fntdata"/><Relationship Id="rId20" Type="http://schemas.openxmlformats.org/officeDocument/2006/relationships/slide" Target="slides/slide5.xml"/><Relationship Id="rId64" Type="http://schemas.openxmlformats.org/officeDocument/2006/relationships/font" Target="fonts/Montserrat-bold.fntdata"/><Relationship Id="rId63" Type="http://schemas.openxmlformats.org/officeDocument/2006/relationships/font" Target="fonts/Montserrat-regular.fntdata"/><Relationship Id="rId22" Type="http://schemas.openxmlformats.org/officeDocument/2006/relationships/slide" Target="slides/slide7.xml"/><Relationship Id="rId66" Type="http://schemas.openxmlformats.org/officeDocument/2006/relationships/font" Target="fonts/Montserrat-boldItalic.fntdata"/><Relationship Id="rId21" Type="http://schemas.openxmlformats.org/officeDocument/2006/relationships/slide" Target="slides/slide6.xml"/><Relationship Id="rId65" Type="http://schemas.openxmlformats.org/officeDocument/2006/relationships/font" Target="fonts/Montserrat-italic.fntdata"/><Relationship Id="rId24" Type="http://schemas.openxmlformats.org/officeDocument/2006/relationships/slide" Target="slides/slide9.xml"/><Relationship Id="rId68" Type="http://schemas.openxmlformats.org/officeDocument/2006/relationships/font" Target="fonts/IBMPlexSansMedium-bold.fntdata"/><Relationship Id="rId23" Type="http://schemas.openxmlformats.org/officeDocument/2006/relationships/slide" Target="slides/slide8.xml"/><Relationship Id="rId67" Type="http://schemas.openxmlformats.org/officeDocument/2006/relationships/font" Target="fonts/IBMPlexSansMedium-regular.fntdata"/><Relationship Id="rId60" Type="http://schemas.openxmlformats.org/officeDocument/2006/relationships/font" Target="fonts/SourceSansProLight-bold.fntdata"/><Relationship Id="rId26" Type="http://schemas.openxmlformats.org/officeDocument/2006/relationships/slide" Target="slides/slide11.xml"/><Relationship Id="rId25" Type="http://schemas.openxmlformats.org/officeDocument/2006/relationships/slide" Target="slides/slide10.xml"/><Relationship Id="rId69" Type="http://schemas.openxmlformats.org/officeDocument/2006/relationships/font" Target="fonts/IBMPlexSansMedium-italic.fntdata"/><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1" Type="http://schemas.openxmlformats.org/officeDocument/2006/relationships/font" Target="fonts/IBMPlexSans-regular.fntdata"/><Relationship Id="rId50" Type="http://schemas.openxmlformats.org/officeDocument/2006/relationships/font" Target="fonts/CenturyGothic-boldItalic.fntdata"/><Relationship Id="rId53" Type="http://schemas.openxmlformats.org/officeDocument/2006/relationships/font" Target="fonts/IBMPlexSans-italic.fntdata"/><Relationship Id="rId52" Type="http://schemas.openxmlformats.org/officeDocument/2006/relationships/font" Target="fonts/IBMPlexSans-bold.fntdata"/><Relationship Id="rId11" Type="http://schemas.openxmlformats.org/officeDocument/2006/relationships/slideMaster" Target="slideMasters/slideMaster6.xml"/><Relationship Id="rId55" Type="http://schemas.openxmlformats.org/officeDocument/2006/relationships/font" Target="fonts/Roboto-regular.fntdata"/><Relationship Id="rId10" Type="http://schemas.openxmlformats.org/officeDocument/2006/relationships/slideMaster" Target="slideMasters/slideMaster5.xml"/><Relationship Id="rId54" Type="http://schemas.openxmlformats.org/officeDocument/2006/relationships/font" Target="fonts/IBMPlexSans-boldItalic.fntdata"/><Relationship Id="rId13" Type="http://schemas.openxmlformats.org/officeDocument/2006/relationships/slideMaster" Target="slideMasters/slideMaster8.xml"/><Relationship Id="rId57" Type="http://schemas.openxmlformats.org/officeDocument/2006/relationships/font" Target="fonts/Roboto-italic.fntdata"/><Relationship Id="rId12" Type="http://schemas.openxmlformats.org/officeDocument/2006/relationships/slideMaster" Target="slideMasters/slideMaster7.xml"/><Relationship Id="rId56" Type="http://schemas.openxmlformats.org/officeDocument/2006/relationships/font" Target="fonts/Roboto-bold.fntdata"/><Relationship Id="rId91" Type="http://schemas.openxmlformats.org/officeDocument/2006/relationships/font" Target="fonts/OpenSans-boldItalic.fntdata"/><Relationship Id="rId90" Type="http://schemas.openxmlformats.org/officeDocument/2006/relationships/font" Target="fonts/OpenSans-italic.fntdata"/><Relationship Id="rId15" Type="http://schemas.openxmlformats.org/officeDocument/2006/relationships/notesMaster" Target="notesMasters/notesMaster1.xml"/><Relationship Id="rId59" Type="http://schemas.openxmlformats.org/officeDocument/2006/relationships/font" Target="fonts/SourceSansProLight-regular.fntdata"/><Relationship Id="rId14" Type="http://schemas.openxmlformats.org/officeDocument/2006/relationships/slideMaster" Target="slideMasters/slideMaster9.xml"/><Relationship Id="rId58" Type="http://schemas.openxmlformats.org/officeDocument/2006/relationships/font" Target="fonts/Roboto-boldItalic.fntdata"/><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21T20:47:26.258">
    <p:pos x="6000" y="0"/>
    <p:text>One thing about this slide - at first glance it could seem like 62% don't have formal teams.
Do we want to note at least in comments that was say y% of folks that surveyed. I'm hoping ... like 10% of people who took SOF are spending less than 1M and of those folks 62% don't have a formal team.
@steven.trask@finops.org @andrew@finops.org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g237871cd8a1_2_14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9" name="Google Shape;1739;g237871cd8a1_2_14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237871cd8a1_2_15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5" name="Google Shape;1905;g237871cd8a1_2_15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FinOps Framework describes the</a:t>
            </a:r>
            <a:endParaRPr/>
          </a:p>
          <a:p>
            <a:pPr indent="-298450" lvl="0" marL="457200" rtl="0" algn="l">
              <a:spcBef>
                <a:spcPts val="0"/>
              </a:spcBef>
              <a:spcAft>
                <a:spcPts val="0"/>
              </a:spcAft>
              <a:buSzPts val="1100"/>
              <a:buChar char="●"/>
            </a:pPr>
            <a:r>
              <a:rPr lang="en"/>
              <a:t>Principles that drive our FinOps practice%s</a:t>
            </a:r>
            <a:endParaRPr/>
          </a:p>
          <a:p>
            <a:pPr indent="-298450" lvl="0" marL="457200" rtl="0" algn="l">
              <a:spcBef>
                <a:spcPts val="0"/>
              </a:spcBef>
              <a:spcAft>
                <a:spcPts val="0"/>
              </a:spcAft>
              <a:buSzPts val="1100"/>
              <a:buChar char="●"/>
            </a:pPr>
            <a:r>
              <a:rPr lang="en"/>
              <a:t>The Personas that FinOps must support as stakeholders</a:t>
            </a:r>
            <a:endParaRPr/>
          </a:p>
          <a:p>
            <a:pPr indent="-298450" lvl="0" marL="457200" rtl="0" algn="l">
              <a:spcBef>
                <a:spcPts val="0"/>
              </a:spcBef>
              <a:spcAft>
                <a:spcPts val="0"/>
              </a:spcAft>
              <a:buSzPts val="1100"/>
              <a:buChar char="●"/>
            </a:pPr>
            <a:r>
              <a:rPr lang="en"/>
              <a:t>The best practices and process models that allow us to accomplish this</a:t>
            </a:r>
            <a:endParaRPr/>
          </a:p>
          <a:p>
            <a:pPr indent="-298450" lvl="0" marL="457200" rtl="0" algn="l">
              <a:spcBef>
                <a:spcPts val="0"/>
              </a:spcBef>
              <a:spcAft>
                <a:spcPts val="0"/>
              </a:spcAft>
              <a:buSzPts val="1100"/>
              <a:buChar char="●"/>
            </a:pPr>
            <a:r>
              <a:rPr lang="en"/>
              <a:t>And the Domains of activity we will have to perform in our FinOps practice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use a Looping, flywheel lifecycle for FinOps, seeking to </a:t>
            </a:r>
            <a:endParaRPr/>
          </a:p>
          <a:p>
            <a:pPr indent="-298450" lvl="0" marL="457200" rtl="0" algn="l">
              <a:spcBef>
                <a:spcPts val="0"/>
              </a:spcBef>
              <a:spcAft>
                <a:spcPts val="0"/>
              </a:spcAft>
              <a:buSzPts val="1100"/>
              <a:buAutoNum type="arabicPeriod"/>
            </a:pPr>
            <a:r>
              <a:rPr lang="en"/>
              <a:t>Inform</a:t>
            </a:r>
            <a:endParaRPr/>
          </a:p>
          <a:p>
            <a:pPr indent="-298450" lvl="0" marL="457200" rtl="0" algn="l">
              <a:spcBef>
                <a:spcPts val="0"/>
              </a:spcBef>
              <a:spcAft>
                <a:spcPts val="0"/>
              </a:spcAft>
              <a:buSzPts val="1100"/>
              <a:buAutoNum type="arabicPeriod"/>
            </a:pPr>
            <a:r>
              <a:rPr lang="en"/>
              <a:t>Identify Optimization targets</a:t>
            </a:r>
            <a:endParaRPr/>
          </a:p>
          <a:p>
            <a:pPr indent="-298450" lvl="0" marL="457200" rtl="0" algn="l">
              <a:spcBef>
                <a:spcPts val="0"/>
              </a:spcBef>
              <a:spcAft>
                <a:spcPts val="0"/>
              </a:spcAft>
              <a:buSzPts val="1100"/>
              <a:buAutoNum type="arabicPeriod"/>
            </a:pPr>
            <a:r>
              <a:rPr lang="en"/>
              <a:t>Operationalize those changes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 a flywheel approach that starts off slow and takes a “Crawl, Walk, Run” maturity approach to solving the challenges Cloud introduces to an organization.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You May have heard the Framework called the FinOps Capability Model, or the FinOps Function model previously.</a:t>
            </a:r>
            <a:endParaRPr/>
          </a:p>
          <a:p>
            <a:pPr indent="0" lvl="0" marL="0" rtl="0" algn="l">
              <a:spcBef>
                <a:spcPts val="0"/>
              </a:spcBef>
              <a:spcAft>
                <a:spcPts val="0"/>
              </a:spcAft>
              <a:buClr>
                <a:schemeClr val="dk1"/>
              </a:buClr>
              <a:buSzPts val="1100"/>
              <a:buFont typeface="Arial"/>
              <a:buNone/>
            </a:pPr>
            <a:r>
              <a:rPr lang="en"/>
              <a:t>Updated beginning in Fall 2021, will continue to be modified as time goes on, but is largely stable as of January 2022.</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FinOps practitioners will perform activities in each of these domains as they build a FinOps team and drive the cultural change that FinOps brings into their organizations.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g237871cd8a1_2_1618: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1948" name="Google Shape;1948;g237871cd8a1_2_1618: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those who maybe new or as a reminder on the Foundations mission - </a:t>
            </a:r>
            <a:br>
              <a:rPr lang="en"/>
            </a:br>
            <a:br>
              <a:rPr lang="en"/>
            </a:br>
            <a:r>
              <a:rPr lang="en"/>
              <a:t>It is - to advance every individual who manages the value of cloud with enriching connections with community, professional advancement in training and education, and defining a clear roadmap for success with resources for all practices.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community helps create and support skilled practitioners to fill the ever expanding need of the industry.</a:t>
            </a:r>
            <a:endParaRPr b="1"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237871cd8a1_2_1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6" name="Google Shape;1966;g237871cd8a1_2_1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2" name="Shape 1972"/>
        <p:cNvGrpSpPr/>
        <p:nvPr/>
      </p:nvGrpSpPr>
      <p:grpSpPr>
        <a:xfrm>
          <a:off x="0" y="0"/>
          <a:ext cx="0" cy="0"/>
          <a:chOff x="0" y="0"/>
          <a:chExt cx="0" cy="0"/>
        </a:xfrm>
      </p:grpSpPr>
      <p:sp>
        <p:nvSpPr>
          <p:cNvPr id="1973" name="Google Shape;1973;g237871cd8a1_2_1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4" name="Google Shape;1974;g237871cd8a1_2_1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237871cd8a1_2_1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2" name="Google Shape;1982;g237871cd8a1_2_1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8" name="Shape 1988"/>
        <p:cNvGrpSpPr/>
        <p:nvPr/>
      </p:nvGrpSpPr>
      <p:grpSpPr>
        <a:xfrm>
          <a:off x="0" y="0"/>
          <a:ext cx="0" cy="0"/>
          <a:chOff x="0" y="0"/>
          <a:chExt cx="0" cy="0"/>
        </a:xfrm>
      </p:grpSpPr>
      <p:sp>
        <p:nvSpPr>
          <p:cNvPr id="1989" name="Google Shape;1989;g237871cd8a1_2_1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0" name="Google Shape;1990;g237871cd8a1_2_1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g237871cd8a1_2_1661: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1996" name="Google Shape;1996;g237871cd8a1_2_1661: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1" name="Shape 2001"/>
        <p:cNvGrpSpPr/>
        <p:nvPr/>
      </p:nvGrpSpPr>
      <p:grpSpPr>
        <a:xfrm>
          <a:off x="0" y="0"/>
          <a:ext cx="0" cy="0"/>
          <a:chOff x="0" y="0"/>
          <a:chExt cx="0" cy="0"/>
        </a:xfrm>
      </p:grpSpPr>
      <p:sp>
        <p:nvSpPr>
          <p:cNvPr id="2002" name="Google Shape;2002;g237871cd8a1_2_16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3" name="Google Shape;2003;g237871cd8a1_2_16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Our funding comes from two primary sources: 1) is Training/Certification.</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There’s the FOCP now and also FOFE. FOFA is in development as well as persona based trainings for Finance/Execs/etc.</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1" name="Shape 2011"/>
        <p:cNvGrpSpPr/>
        <p:nvPr/>
      </p:nvGrpSpPr>
      <p:grpSpPr>
        <a:xfrm>
          <a:off x="0" y="0"/>
          <a:ext cx="0" cy="0"/>
          <a:chOff x="0" y="0"/>
          <a:chExt cx="0" cy="0"/>
        </a:xfrm>
      </p:grpSpPr>
      <p:sp>
        <p:nvSpPr>
          <p:cNvPr id="2012" name="Google Shape;2012;g237871cd8a1_2_1676: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013" name="Google Shape;2013;g237871cd8a1_2_1676: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8" name="Shape 2018"/>
        <p:cNvGrpSpPr/>
        <p:nvPr/>
      </p:nvGrpSpPr>
      <p:grpSpPr>
        <a:xfrm>
          <a:off x="0" y="0"/>
          <a:ext cx="0" cy="0"/>
          <a:chOff x="0" y="0"/>
          <a:chExt cx="0" cy="0"/>
        </a:xfrm>
      </p:grpSpPr>
      <p:sp>
        <p:nvSpPr>
          <p:cNvPr id="2019" name="Google Shape;2019;g237871cd8a1_2_1682: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020" name="Google Shape;2020;g237871cd8a1_2_1682: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237871cd8a1_2_1426: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1747" name="Google Shape;1747;g237871cd8a1_2_1426: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237871cd8a1_2_1432:notes"/>
          <p:cNvSpPr/>
          <p:nvPr>
            <p:ph idx="2" type="sldImg"/>
          </p:nvPr>
        </p:nvSpPr>
        <p:spPr>
          <a:xfrm>
            <a:off x="381000" y="887224"/>
            <a:ext cx="6096000" cy="443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4" name="Google Shape;1754;g237871cd8a1_2_1432:notes"/>
          <p:cNvSpPr txBox="1"/>
          <p:nvPr>
            <p:ph idx="1" type="body"/>
          </p:nvPr>
        </p:nvSpPr>
        <p:spPr>
          <a:xfrm>
            <a:off x="701040" y="5750345"/>
            <a:ext cx="5608200" cy="4704600"/>
          </a:xfrm>
          <a:prstGeom prst="rect">
            <a:avLst/>
          </a:prstGeom>
          <a:noFill/>
          <a:ln>
            <a:noFill/>
          </a:ln>
        </p:spPr>
        <p:txBody>
          <a:bodyPr anchorCtr="0" anchor="t" bIns="46400" lIns="92825" spcFirstLastPara="1" rIns="92825" wrap="square" tIns="46400">
            <a:noAutofit/>
          </a:bodyPr>
          <a:lstStyle/>
          <a:p>
            <a:pPr indent="0" lvl="0" marL="0" marR="0" rtl="0" algn="l">
              <a:lnSpc>
                <a:spcPct val="100000"/>
              </a:lnSpc>
              <a:spcBef>
                <a:spcPts val="0"/>
              </a:spcBef>
              <a:spcAft>
                <a:spcPts val="0"/>
              </a:spcAft>
              <a:buClr>
                <a:schemeClr val="dk1"/>
              </a:buClr>
              <a:buSzPts val="1200"/>
              <a:buFont typeface="Calibri"/>
              <a:buNone/>
            </a:pPr>
            <a:r>
              <a:rPr lang="en"/>
              <a:t>Cloud is critical to success by bringing </a:t>
            </a:r>
            <a:br>
              <a:rPr lang="en"/>
            </a:br>
            <a:br>
              <a:rPr lang="en"/>
            </a:br>
            <a:r>
              <a:rPr lang="en"/>
              <a:t>The new cloud economy has us facing some new realities in the IT world:</a:t>
            </a:r>
            <a:endParaRPr/>
          </a:p>
          <a:p>
            <a:pPr indent="0" lvl="0" marL="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
              <a:t>Traditional procurement silos have broken down, buying is decentralized, and it’s only getting more so</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
              <a:t>Cloud adoption, once the purview of CTOs and the location of science-fair projects now represents MATERIAL and substantial costs for many companies, and it’s only growing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
              <a:t>What you buy in the cloud is variable, it changes month to month, day to day, minute to minute. It’s not predictable, and it’s hard to forecast well using traditional methods. And with over 1M Cloud SKUs out there, it’s only getting more complex.</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
              <a:t>In a cloud world of vast supply, plentiful options and few constraints on your spending, inefficiency is inevitable. But all businesses must focus on efficiency, and need the information to create it. Further, macroeconomic pressures – elections, Brexit, and the coming economic downturn (eventually there will be one) – require even more ruthless efficiency measures.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Inefficiency becomes a target on IT’s back (very important) in a downturn.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Luckily, there’s also a new operating model for the cloud to help address these realities. </a:t>
            </a:r>
            <a:endParaRPr/>
          </a:p>
          <a:p>
            <a:pPr indent="0" lvl="0" marL="0" rtl="0" algn="l">
              <a:spcBef>
                <a:spcPts val="0"/>
              </a:spcBef>
              <a:spcAft>
                <a:spcPts val="0"/>
              </a:spcAft>
              <a:buNone/>
            </a:pPr>
            <a:r>
              <a:t/>
            </a:r>
            <a:endParaRPr/>
          </a:p>
        </p:txBody>
      </p:sp>
      <p:sp>
        <p:nvSpPr>
          <p:cNvPr id="1755" name="Google Shape;1755;g237871cd8a1_2_1432:notes"/>
          <p:cNvSpPr txBox="1"/>
          <p:nvPr>
            <p:ph idx="12" type="sldNum"/>
          </p:nvPr>
        </p:nvSpPr>
        <p:spPr>
          <a:xfrm>
            <a:off x="3970938" y="11349257"/>
            <a:ext cx="3037800" cy="599700"/>
          </a:xfrm>
          <a:prstGeom prst="rect">
            <a:avLst/>
          </a:prstGeom>
          <a:noFill/>
          <a:ln>
            <a:noFill/>
          </a:ln>
        </p:spPr>
        <p:txBody>
          <a:bodyPr anchorCtr="0" anchor="b" bIns="46400" lIns="92825" spcFirstLastPara="1" rIns="92825" wrap="square" tIns="464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g237871cd8a1_2_14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0" name="Google Shape;1770;g237871cd8a1_2_14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400">
              <a:solidFill>
                <a:schemeClr val="dk2"/>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1" name="Shape 1781"/>
        <p:cNvGrpSpPr/>
        <p:nvPr/>
      </p:nvGrpSpPr>
      <p:grpSpPr>
        <a:xfrm>
          <a:off x="0" y="0"/>
          <a:ext cx="0" cy="0"/>
          <a:chOff x="0" y="0"/>
          <a:chExt cx="0" cy="0"/>
        </a:xfrm>
      </p:grpSpPr>
      <p:sp>
        <p:nvSpPr>
          <p:cNvPr id="1782" name="Google Shape;1782;g237871cd8a1_2_1459: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1783" name="Google Shape;1783;g237871cd8a1_2_1459: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Before I begin there is one thing that really needs to be kept in mind, FinOps is not done by the FinOps team. Where it makes sense to have a dedicated FinOps team—which we will cover below—that team drives the FinOps activities within an organization. FinOps is a portmanteau of Finance and DevOps to highlight that the goal is for these two teams to work together. I would often say:</a:t>
            </a:r>
            <a:endParaRPr/>
          </a:p>
          <a:p>
            <a:pPr indent="0" lvl="0" marL="0" rtl="0" algn="l">
              <a:spcBef>
                <a:spcPts val="0"/>
              </a:spcBef>
              <a:spcAft>
                <a:spcPts val="0"/>
              </a:spcAft>
              <a:buClr>
                <a:schemeClr val="dk1"/>
              </a:buClr>
              <a:buSzPts val="1100"/>
              <a:buFont typeface="Arial"/>
              <a:buNone/>
            </a:pPr>
            <a:r>
              <a:rPr lang="en"/>
              <a:t>““If I do my job properly as a FinOps Practitioner, I do not need to be in the room when Finance and DevOps teams meet. They are enabled by the work I have done to normalize the cloud bill, allocate and highlight key data points. When FinOps succeeds the business is doing FinOps.”</a:t>
            </a:r>
            <a:endParaRPr/>
          </a:p>
          <a:p>
            <a:pPr indent="0" lvl="0" marL="0" rtl="0" algn="l">
              <a:spcBef>
                <a:spcPts val="0"/>
              </a:spcBef>
              <a:spcAft>
                <a:spcPts val="0"/>
              </a:spcAft>
              <a:buClr>
                <a:schemeClr val="dk1"/>
              </a:buClr>
              <a:buSzPts val="1100"/>
              <a:buFont typeface="Arial"/>
              <a:buNone/>
            </a:pPr>
            <a:r>
              <a:rPr lang="en"/>
              <a:t>If security if Job 0, then FinOps is Job 0.5.</a:t>
            </a:r>
            <a:endParaRPr/>
          </a:p>
          <a:p>
            <a:pPr indent="0" lvl="0" marL="0" rtl="0" algn="l">
              <a:spcBef>
                <a:spcPts val="0"/>
              </a:spcBef>
              <a:spcAft>
                <a:spcPts val="0"/>
              </a:spcAft>
              <a:buClr>
                <a:schemeClr val="dk1"/>
              </a:buClr>
              <a:buSzPts val="1100"/>
              <a:buFont typeface="Arial"/>
              <a:buNone/>
            </a:pPr>
            <a:r>
              <a:rPr lang="en"/>
              <a:t>In the same way that everyone does security with a central team enabling best practices (at scale), everyone does FinOps with help from a central team.</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237871cd8a1_2_1473: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237871cd8a1_2_1473: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a:solidFill>
                  <a:schemeClr val="dk1"/>
                </a:solidFill>
              </a:rPr>
              <a:t>FinOps as a discipline has exploded over the last 5 years, as evidenced by the explosive growth of the search term itself.</a:t>
            </a:r>
            <a:endParaRPr>
              <a:solidFill>
                <a:schemeClr val="dk1"/>
              </a:solidFill>
            </a:endParaRPr>
          </a:p>
          <a:p>
            <a:pPr indent="0" lvl="0" marL="0" rtl="0" algn="just">
              <a:lnSpc>
                <a:spcPct val="115000"/>
              </a:lnSpc>
              <a:spcBef>
                <a:spcPts val="0"/>
              </a:spcBef>
              <a:spcAft>
                <a:spcPts val="0"/>
              </a:spcAft>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
                <a:solidFill>
                  <a:schemeClr val="dk1"/>
                </a:solidFill>
              </a:rPr>
              <a:t>When revisiting the first edition of the Cloud FinOps book, we noticed how much it used an </a:t>
            </a:r>
            <a:r>
              <a:rPr i="1" lang="en">
                <a:solidFill>
                  <a:schemeClr val="dk1"/>
                </a:solidFill>
              </a:rPr>
              <a:t>us vs. them</a:t>
            </a:r>
            <a:r>
              <a:rPr lang="en">
                <a:solidFill>
                  <a:schemeClr val="dk1"/>
                </a:solidFill>
              </a:rPr>
              <a:t> tone when it came to FinOps teams vs engineering teams. Some of the phrasing indicated that engineers were somehow outside of the work of FinOps and that they didn’t generally care about cost. This is far from the truth in companies who are mature in their cloud—and FinOps—transformation. Unengaged engineers who only do reactive cost optimization merely reflects an immature practice and maturity, where inefficiencies are left to occur and the FinOps process is limited to cleaning up the waste. Instead, mature practices partner with engineers on service design in order to avoid inefficiencies in the way services are deployed on cloud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237871cd8a1_2_1483: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1809" name="Google Shape;1809;g237871cd8a1_2_1483: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marR="182880" rtl="0" algn="l">
              <a:lnSpc>
                <a:spcPct val="108333"/>
              </a:lnSpc>
              <a:spcBef>
                <a:spcPts val="600"/>
              </a:spcBef>
              <a:spcAft>
                <a:spcPts val="1000"/>
              </a:spcAft>
              <a:buClr>
                <a:schemeClr val="dk1"/>
              </a:buClr>
              <a:buSzPts val="1100"/>
              <a:buFont typeface="Arial"/>
              <a:buNone/>
            </a:pPr>
            <a:r>
              <a:rPr lang="en" sz="1000">
                <a:solidFill>
                  <a:schemeClr val="dk1"/>
                </a:solidFill>
                <a:latin typeface="Helvetica Neue"/>
                <a:ea typeface="Helvetica Neue"/>
                <a:cs typeface="Helvetica Neue"/>
                <a:sym typeface="Helvetica Neue"/>
              </a:rPr>
              <a:t>To add some context to this growth, here’s a look at which organizations have invested in their FinOps practices.</a:t>
            </a:r>
            <a:endParaRPr sz="1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237871cd8a1_2_1539: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1866" name="Google Shape;1866;g237871cd8a1_2_1539: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Teams don’t really start until material spend is happening, Who is looking after the spend at the small size - typically it is engineers</a:t>
            </a:r>
            <a:endParaRPr/>
          </a:p>
          <a:p>
            <a:pPr indent="-298450" lvl="0" marL="457200" rtl="0" algn="l">
              <a:spcBef>
                <a:spcPts val="0"/>
              </a:spcBef>
              <a:spcAft>
                <a:spcPts val="0"/>
              </a:spcAft>
              <a:buSzPts val="1100"/>
              <a:buChar char="-"/>
            </a:pPr>
            <a:r>
              <a:rPr lang="en"/>
              <a:t>When do orgs have a dedicated FinOps team or person </a:t>
            </a:r>
            <a:endParaRPr/>
          </a:p>
          <a:p>
            <a:pPr indent="-298450" lvl="0" marL="457200" rtl="0" algn="l">
              <a:spcBef>
                <a:spcPts val="0"/>
              </a:spcBef>
              <a:spcAft>
                <a:spcPts val="0"/>
              </a:spcAft>
              <a:buSzPts val="1100"/>
              <a:buChar char="-"/>
            </a:pPr>
            <a:r>
              <a:rPr lang="en"/>
              <a:t>Sizes of dedicated folks in comparison to spend and is also normally a sign of complexity </a:t>
            </a:r>
            <a:endParaRPr/>
          </a:p>
          <a:p>
            <a:pPr indent="-298450" lvl="0" marL="457200" rtl="0" algn="l">
              <a:spcBef>
                <a:spcPts val="0"/>
              </a:spcBef>
              <a:spcAft>
                <a:spcPts val="0"/>
              </a:spcAft>
              <a:buSzPts val="1100"/>
              <a:buChar char="-"/>
            </a:pPr>
            <a:r>
              <a:rPr lang="en"/>
              <a:t>It is worth pointing out teams can be made up in different ways, ona recent virtual summit we shared how contractors and consultants are in the mix also. Check out the previous recording or the website for those details.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237871cd8a1_2_1559: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1887" name="Google Shape;1887;g237871cd8a1_2_1559: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main areas of the survey are the top challenges which are a lot closer than previously (2022 had a 10% gap from 2-5 in 2022) this year it is less than 1% gap. </a:t>
            </a:r>
            <a:br>
              <a:rPr lang="en"/>
            </a:br>
            <a:endParaRPr b="1"/>
          </a:p>
          <a:p>
            <a:pPr indent="-298450" lvl="0" marL="457200" rtl="0" algn="l">
              <a:spcBef>
                <a:spcPts val="0"/>
              </a:spcBef>
              <a:spcAft>
                <a:spcPts val="0"/>
              </a:spcAft>
              <a:buSzPts val="1100"/>
              <a:buChar char="-"/>
            </a:pPr>
            <a:r>
              <a:rPr lang="en"/>
              <a:t>Empowering Eng to take action - stayed stable as top spot</a:t>
            </a:r>
            <a:endParaRPr/>
          </a:p>
          <a:p>
            <a:pPr indent="-298450" lvl="0" marL="457200" rtl="0" algn="l">
              <a:spcBef>
                <a:spcPts val="0"/>
              </a:spcBef>
              <a:spcAft>
                <a:spcPts val="0"/>
              </a:spcAft>
              <a:buSzPts val="1100"/>
              <a:buChar char="-"/>
            </a:pPr>
            <a:r>
              <a:rPr lang="en"/>
              <a:t>Unit economics: new option tied to #2 spot tied with #3/4.</a:t>
            </a:r>
            <a:endParaRPr/>
          </a:p>
          <a:p>
            <a:pPr indent="-298450" lvl="0" marL="457200" rtl="0" algn="l">
              <a:spcBef>
                <a:spcPts val="0"/>
              </a:spcBef>
              <a:spcAft>
                <a:spcPts val="0"/>
              </a:spcAft>
              <a:buSzPts val="1100"/>
              <a:buChar char="-"/>
            </a:pPr>
            <a:r>
              <a:rPr lang="en"/>
              <a:t>30% growth Reducing waste came up considerably</a:t>
            </a:r>
            <a:endParaRPr/>
          </a:p>
          <a:p>
            <a:pPr indent="-298450" lvl="0" marL="457200" rtl="0" algn="l">
              <a:spcBef>
                <a:spcPts val="0"/>
              </a:spcBef>
              <a:spcAft>
                <a:spcPts val="0"/>
              </a:spcAft>
              <a:buSzPts val="1100"/>
              <a:buChar char="-"/>
            </a:pPr>
            <a:r>
              <a:rPr lang="en"/>
              <a:t>17% drop in forecasting</a:t>
            </a:r>
            <a:endParaRPr/>
          </a:p>
          <a:p>
            <a:pPr indent="-298450" lvl="0" marL="457200" rtl="0" algn="l">
              <a:spcBef>
                <a:spcPts val="0"/>
              </a:spcBef>
              <a:spcAft>
                <a:spcPts val="0"/>
              </a:spcAft>
              <a:buSzPts val="1100"/>
              <a:buChar char="-"/>
            </a:pPr>
            <a:r>
              <a:rPr lang="en"/>
              <a:t>15% increase in container cost challenge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8.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6.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4.png"/><Relationship Id="rId3" Type="http://schemas.openxmlformats.org/officeDocument/2006/relationships/image" Target="../media/image7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5.png"/><Relationship Id="rId3" Type="http://schemas.openxmlformats.org/officeDocument/2006/relationships/image" Target="../media/image88.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 Id="rId3" Type="http://schemas.openxmlformats.org/officeDocument/2006/relationships/image" Target="../media/image9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1.png"/><Relationship Id="rId3" Type="http://schemas.openxmlformats.org/officeDocument/2006/relationships/image" Target="../media/image8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7.jpg"/><Relationship Id="rId3" Type="http://schemas.openxmlformats.org/officeDocument/2006/relationships/image" Target="../media/image16.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6.png"/><Relationship Id="rId3" Type="http://schemas.openxmlformats.org/officeDocument/2006/relationships/image" Target="../media/image136.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0.jp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6.png"/><Relationship Id="rId3" Type="http://schemas.openxmlformats.org/officeDocument/2006/relationships/image" Target="../media/image136.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4.png"/><Relationship Id="rId3" Type="http://schemas.openxmlformats.org/officeDocument/2006/relationships/image" Target="../media/image135.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4.png"/><Relationship Id="rId3" Type="http://schemas.openxmlformats.org/officeDocument/2006/relationships/image" Target="../media/image135.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8.png"/><Relationship Id="rId3" Type="http://schemas.openxmlformats.org/officeDocument/2006/relationships/image" Target="../media/image139.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4.png"/><Relationship Id="rId3" Type="http://schemas.openxmlformats.org/officeDocument/2006/relationships/image" Target="../media/image13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1.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5.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0.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156.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3.png"/><Relationship Id="rId3" Type="http://schemas.openxmlformats.org/officeDocument/2006/relationships/image" Target="../media/image74.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5.png"/><Relationship Id="rId3" Type="http://schemas.openxmlformats.org/officeDocument/2006/relationships/image" Target="../media/image88.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7.png"/><Relationship Id="rId3" Type="http://schemas.openxmlformats.org/officeDocument/2006/relationships/image" Target="../media/image9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1.png"/><Relationship Id="rId3" Type="http://schemas.openxmlformats.org/officeDocument/2006/relationships/image" Target="../media/image8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5.png"/><Relationship Id="rId3" Type="http://schemas.openxmlformats.org/officeDocument/2006/relationships/image" Target="../media/image9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6.jpg"/><Relationship Id="rId3" Type="http://schemas.openxmlformats.org/officeDocument/2006/relationships/image" Target="../media/image174.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4.jp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3.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2.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4.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5.jpg"/><Relationship Id="rId3" Type="http://schemas.openxmlformats.org/officeDocument/2006/relationships/image" Target="../media/image200.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12.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9.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7.jpg"/><Relationship Id="rId3" Type="http://schemas.openxmlformats.org/officeDocument/2006/relationships/image" Target="../media/image16.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6.png"/><Relationship Id="rId3" Type="http://schemas.openxmlformats.org/officeDocument/2006/relationships/image" Target="../media/image136.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0.jp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6.png"/><Relationship Id="rId3" Type="http://schemas.openxmlformats.org/officeDocument/2006/relationships/image" Target="../media/image13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4.png"/><Relationship Id="rId3" Type="http://schemas.openxmlformats.org/officeDocument/2006/relationships/image" Target="../media/image135.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4.png"/><Relationship Id="rId3" Type="http://schemas.openxmlformats.org/officeDocument/2006/relationships/image" Target="../media/image135.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53.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8.png"/><Relationship Id="rId3" Type="http://schemas.openxmlformats.org/officeDocument/2006/relationships/image" Target="../media/image139.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4.png"/><Relationship Id="rId3" Type="http://schemas.openxmlformats.org/officeDocument/2006/relationships/image" Target="../media/image135.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1.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8.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0.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 Id="rId3" Type="http://schemas.openxmlformats.org/officeDocument/2006/relationships/image" Target="../media/image156.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3.png"/><Relationship Id="rId3" Type="http://schemas.openxmlformats.org/officeDocument/2006/relationships/image" Target="../media/image74.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5.png"/><Relationship Id="rId3" Type="http://schemas.openxmlformats.org/officeDocument/2006/relationships/image" Target="../media/image88.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7.png"/><Relationship Id="rId3" Type="http://schemas.openxmlformats.org/officeDocument/2006/relationships/image" Target="../media/image9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1.png"/><Relationship Id="rId3" Type="http://schemas.openxmlformats.org/officeDocument/2006/relationships/image" Target="../media/image83.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5.png"/><Relationship Id="rId3" Type="http://schemas.openxmlformats.org/officeDocument/2006/relationships/image" Target="../media/image98.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6.jpg"/><Relationship Id="rId3" Type="http://schemas.openxmlformats.org/officeDocument/2006/relationships/image" Target="../media/image174.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4.jp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3.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2.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3.pn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6.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4.png"/><Relationship Id="rId3" Type="http://schemas.openxmlformats.org/officeDocument/2006/relationships/image" Target="../media/image7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5.png"/><Relationship Id="rId3" Type="http://schemas.openxmlformats.org/officeDocument/2006/relationships/image" Target="../media/image88.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7.png"/><Relationship Id="rId3" Type="http://schemas.openxmlformats.org/officeDocument/2006/relationships/image" Target="../media/image93.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1.png"/><Relationship Id="rId3" Type="http://schemas.openxmlformats.org/officeDocument/2006/relationships/image" Target="../media/image83.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6.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8.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8.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8.pn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hyperlink" Target="https://www.finops.org/introduction/how-to-use/"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www.finops.org/introduction/how-to-use/"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4.png"/><Relationship Id="rId3" Type="http://schemas.openxmlformats.org/officeDocument/2006/relationships/image" Target="../media/image7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 Id="rId3" Type="http://schemas.openxmlformats.org/officeDocument/2006/relationships/image" Target="../media/image8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 Id="rId3" Type="http://schemas.openxmlformats.org/officeDocument/2006/relationships/image" Target="../media/image8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7.png"/><Relationship Id="rId3" Type="http://schemas.openxmlformats.org/officeDocument/2006/relationships/image" Target="../media/image9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1.png"/><Relationship Id="rId3" Type="http://schemas.openxmlformats.org/officeDocument/2006/relationships/image" Target="../media/image8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5.png"/><Relationship Id="rId3" Type="http://schemas.openxmlformats.org/officeDocument/2006/relationships/image" Target="../media/image9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hyperlink" Target="https://www.finops.org/introduction/how-to-use/" TargetMode="Externa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F3F4E"/>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0" y="0"/>
            <a:ext cx="3176576" cy="1175700"/>
          </a:xfrm>
          <a:prstGeom prst="rect">
            <a:avLst/>
          </a:prstGeom>
          <a:noFill/>
          <a:ln>
            <a:noFill/>
          </a:ln>
        </p:spPr>
      </p:pic>
      <p:pic>
        <p:nvPicPr>
          <p:cNvPr id="14" name="Google Shape;14;p2"/>
          <p:cNvPicPr preferRelativeResize="0"/>
          <p:nvPr/>
        </p:nvPicPr>
        <p:blipFill>
          <a:blip r:embed="rId3">
            <a:alphaModFix/>
          </a:blip>
          <a:stretch>
            <a:fillRect/>
          </a:stretch>
        </p:blipFill>
        <p:spPr>
          <a:xfrm>
            <a:off x="5615225" y="4350900"/>
            <a:ext cx="3528776" cy="792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58" name="Shape 58"/>
        <p:cNvGrpSpPr/>
        <p:nvPr/>
      </p:nvGrpSpPr>
      <p:grpSpPr>
        <a:xfrm>
          <a:off x="0" y="0"/>
          <a:ext cx="0" cy="0"/>
          <a:chOff x="0" y="0"/>
          <a:chExt cx="0" cy="0"/>
        </a:xfrm>
      </p:grpSpPr>
      <p:sp>
        <p:nvSpPr>
          <p:cNvPr id="59" name="Google Shape;59;p11"/>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1" name="Google Shape;61;p11"/>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62" name="Google Shape;62;p11"/>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531" name="Shape 531"/>
        <p:cNvGrpSpPr/>
        <p:nvPr/>
      </p:nvGrpSpPr>
      <p:grpSpPr>
        <a:xfrm>
          <a:off x="0" y="0"/>
          <a:ext cx="0" cy="0"/>
          <a:chOff x="0" y="0"/>
          <a:chExt cx="0" cy="0"/>
        </a:xfrm>
      </p:grpSpPr>
      <p:sp>
        <p:nvSpPr>
          <p:cNvPr id="532" name="Google Shape;532;p1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533" name="Google Shape;533;p1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534" name="Google Shape;534;p10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535" name="Google Shape;535;p103"/>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536" name="Shape 536"/>
        <p:cNvGrpSpPr/>
        <p:nvPr/>
      </p:nvGrpSpPr>
      <p:grpSpPr>
        <a:xfrm>
          <a:off x="0" y="0"/>
          <a:ext cx="0" cy="0"/>
          <a:chOff x="0" y="0"/>
          <a:chExt cx="0" cy="0"/>
        </a:xfrm>
      </p:grpSpPr>
      <p:sp>
        <p:nvSpPr>
          <p:cNvPr id="537" name="Google Shape;537;p104"/>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8" name="Google Shape;538;p104"/>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9" name="Google Shape;539;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0" name="Shape 540"/>
        <p:cNvGrpSpPr/>
        <p:nvPr/>
      </p:nvGrpSpPr>
      <p:grpSpPr>
        <a:xfrm>
          <a:off x="0" y="0"/>
          <a:ext cx="0" cy="0"/>
          <a:chOff x="0" y="0"/>
          <a:chExt cx="0" cy="0"/>
        </a:xfrm>
      </p:grpSpPr>
      <p:sp>
        <p:nvSpPr>
          <p:cNvPr id="541" name="Google Shape;541;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542" name="Shape 542"/>
        <p:cNvGrpSpPr/>
        <p:nvPr/>
      </p:nvGrpSpPr>
      <p:grpSpPr>
        <a:xfrm>
          <a:off x="0" y="0"/>
          <a:ext cx="0" cy="0"/>
          <a:chOff x="0" y="0"/>
          <a:chExt cx="0" cy="0"/>
        </a:xfrm>
      </p:grpSpPr>
      <p:sp>
        <p:nvSpPr>
          <p:cNvPr id="543" name="Google Shape;543;p10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4" name="Google Shape;544;p10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45" name="Google Shape;545;p10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6" name="Google Shape;546;p10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7" name="Google Shape;547;p10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548" name="Shape 548"/>
        <p:cNvGrpSpPr/>
        <p:nvPr/>
      </p:nvGrpSpPr>
      <p:grpSpPr>
        <a:xfrm>
          <a:off x="0" y="0"/>
          <a:ext cx="0" cy="0"/>
          <a:chOff x="0" y="0"/>
          <a:chExt cx="0" cy="0"/>
        </a:xfrm>
      </p:grpSpPr>
      <p:sp>
        <p:nvSpPr>
          <p:cNvPr id="549" name="Google Shape;549;p107"/>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50" name="Google Shape;550;p107"/>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551" name="Google Shape;551;p107"/>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552" name="Shape 552"/>
        <p:cNvGrpSpPr/>
        <p:nvPr/>
      </p:nvGrpSpPr>
      <p:grpSpPr>
        <a:xfrm>
          <a:off x="0" y="0"/>
          <a:ext cx="0" cy="0"/>
          <a:chOff x="0" y="0"/>
          <a:chExt cx="0" cy="0"/>
        </a:xfrm>
      </p:grpSpPr>
      <p:sp>
        <p:nvSpPr>
          <p:cNvPr id="553" name="Google Shape;553;p108"/>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554" name="Google Shape;554;p108"/>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555" name="Google Shape;555;p108"/>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556" name="Google Shape;556;p108"/>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557" name="Shape 557"/>
        <p:cNvGrpSpPr/>
        <p:nvPr/>
      </p:nvGrpSpPr>
      <p:grpSpPr>
        <a:xfrm>
          <a:off x="0" y="0"/>
          <a:ext cx="0" cy="0"/>
          <a:chOff x="0" y="0"/>
          <a:chExt cx="0" cy="0"/>
        </a:xfrm>
      </p:grpSpPr>
      <p:sp>
        <p:nvSpPr>
          <p:cNvPr id="558" name="Google Shape;558;p109"/>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559" name="Google Shape;559;p109"/>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560" name="Google Shape;560;p109"/>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561" name="Google Shape;561;p109"/>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562" name="Shape 562"/>
        <p:cNvGrpSpPr/>
        <p:nvPr/>
      </p:nvGrpSpPr>
      <p:grpSpPr>
        <a:xfrm>
          <a:off x="0" y="0"/>
          <a:ext cx="0" cy="0"/>
          <a:chOff x="0" y="0"/>
          <a:chExt cx="0" cy="0"/>
        </a:xfrm>
      </p:grpSpPr>
      <p:sp>
        <p:nvSpPr>
          <p:cNvPr id="563" name="Google Shape;563;p110"/>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564" name="Google Shape;564;p110"/>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565" name="Google Shape;565;p110"/>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566" name="Google Shape;566;p110"/>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reak_1_light  ">
  <p:cSld name="2_Break_1_light  ">
    <p:bg>
      <p:bgPr>
        <a:solidFill>
          <a:schemeClr val="lt1"/>
        </a:solidFill>
      </p:bgPr>
    </p:bg>
    <p:spTree>
      <p:nvGrpSpPr>
        <p:cNvPr id="567" name="Shape 567"/>
        <p:cNvGrpSpPr/>
        <p:nvPr/>
      </p:nvGrpSpPr>
      <p:grpSpPr>
        <a:xfrm>
          <a:off x="0" y="0"/>
          <a:ext cx="0" cy="0"/>
          <a:chOff x="0" y="0"/>
          <a:chExt cx="0" cy="0"/>
        </a:xfrm>
      </p:grpSpPr>
      <p:sp>
        <p:nvSpPr>
          <p:cNvPr id="568" name="Google Shape;568;p111"/>
          <p:cNvSpPr/>
          <p:nvPr>
            <p:ph idx="2" type="pic"/>
          </p:nvPr>
        </p:nvSpPr>
        <p:spPr>
          <a:xfrm>
            <a:off x="0" y="1"/>
            <a:ext cx="9144000" cy="5143500"/>
          </a:xfrm>
          <a:prstGeom prst="rect">
            <a:avLst/>
          </a:prstGeom>
          <a:solidFill>
            <a:srgbClr val="F2F2F2"/>
          </a:solidFill>
          <a:ln>
            <a:noFill/>
          </a:ln>
        </p:spPr>
      </p:sp>
      <p:sp>
        <p:nvSpPr>
          <p:cNvPr id="569" name="Google Shape;569;p111"/>
          <p:cNvSpPr txBox="1"/>
          <p:nvPr>
            <p:ph idx="1" type="body"/>
          </p:nvPr>
        </p:nvSpPr>
        <p:spPr>
          <a:xfrm>
            <a:off x="0" y="-1"/>
            <a:ext cx="9144000" cy="5143500"/>
          </a:xfrm>
          <a:prstGeom prst="rect">
            <a:avLst/>
          </a:prstGeom>
          <a:solidFill>
            <a:schemeClr val="lt1">
              <a:alpha val="80000"/>
            </a:schemeClr>
          </a:solid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570" name="Google Shape;570;p111"/>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b="0" i="0" sz="900" u="none" cap="none" strike="noStrike">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sp>
        <p:nvSpPr>
          <p:cNvPr id="571" name="Google Shape;571;p111"/>
          <p:cNvSpPr txBox="1"/>
          <p:nvPr>
            <p:ph type="title"/>
          </p:nvPr>
        </p:nvSpPr>
        <p:spPr>
          <a:xfrm>
            <a:off x="251222" y="1501010"/>
            <a:ext cx="8641500" cy="1070700"/>
          </a:xfrm>
          <a:prstGeom prst="rect">
            <a:avLst/>
          </a:prstGeom>
          <a:noFill/>
          <a:ln>
            <a:noFill/>
          </a:ln>
        </p:spPr>
        <p:txBody>
          <a:bodyPr anchorCtr="0" anchor="b" bIns="34275" lIns="0" spcFirstLastPara="1" rIns="68575" wrap="square" tIns="34275">
            <a:noAutofit/>
          </a:bodyPr>
          <a:lstStyle>
            <a:lvl1pPr lvl="0" marR="0" rtl="0" algn="ctr">
              <a:lnSpc>
                <a:spcPct val="90000"/>
              </a:lnSpc>
              <a:spcBef>
                <a:spcPts val="0"/>
              </a:spcBef>
              <a:spcAft>
                <a:spcPts val="0"/>
              </a:spcAft>
              <a:buClr>
                <a:schemeClr val="accent1"/>
              </a:buClr>
              <a:buSzPts val="4500"/>
              <a:buFont typeface="Montserrat"/>
              <a:buNone/>
              <a:defRPr b="1" i="0" sz="45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572" name="Google Shape;572;p111"/>
          <p:cNvSpPr txBox="1"/>
          <p:nvPr>
            <p:ph idx="3" type="subTitle"/>
          </p:nvPr>
        </p:nvSpPr>
        <p:spPr>
          <a:xfrm>
            <a:off x="251223" y="2674190"/>
            <a:ext cx="8641500" cy="355500"/>
          </a:xfrm>
          <a:prstGeom prst="rect">
            <a:avLst/>
          </a:prstGeom>
          <a:noFill/>
          <a:ln>
            <a:noFill/>
          </a:ln>
        </p:spPr>
        <p:txBody>
          <a:bodyPr anchorCtr="0" anchor="t" bIns="34275" lIns="0" spcFirstLastPara="1" rIns="68575" wrap="square" tIns="34275">
            <a:noAutofit/>
          </a:bodyPr>
          <a:lstStyle>
            <a:lvl1pPr lvl="0" marR="0" rtl="0" algn="ctr">
              <a:lnSpc>
                <a:spcPct val="150000"/>
              </a:lnSpc>
              <a:spcBef>
                <a:spcPts val="0"/>
              </a:spcBef>
              <a:spcAft>
                <a:spcPts val="0"/>
              </a:spcAft>
              <a:buClr>
                <a:schemeClr val="accent1"/>
              </a:buClr>
              <a:buSzPts val="900"/>
              <a:buFont typeface="Arial"/>
              <a:buNone/>
              <a:defRPr b="0" i="0" sz="900" u="none" cap="none" strike="noStrike">
                <a:solidFill>
                  <a:schemeClr val="accent3"/>
                </a:solidFill>
                <a:latin typeface="Montserrat"/>
                <a:ea typeface="Montserrat"/>
                <a:cs typeface="Montserrat"/>
                <a:sym typeface="Montserrat"/>
              </a:defRPr>
            </a:lvl1pPr>
            <a:lvl2pPr lvl="1" marR="0" rtl="0" algn="ctr">
              <a:lnSpc>
                <a:spcPct val="100000"/>
              </a:lnSpc>
              <a:spcBef>
                <a:spcPts val="500"/>
              </a:spcBef>
              <a:spcAft>
                <a:spcPts val="0"/>
              </a:spcAft>
              <a:buClr>
                <a:schemeClr val="accent1"/>
              </a:buClr>
              <a:buSzPts val="1100"/>
              <a:buFont typeface="Arial"/>
              <a:buNone/>
              <a:defRPr b="0" i="0" sz="1200" u="none" cap="none" strike="noStrike">
                <a:solidFill>
                  <a:srgbClr val="8F8F8F"/>
                </a:solidFill>
                <a:latin typeface="Montserrat"/>
                <a:ea typeface="Montserrat"/>
                <a:cs typeface="Montserrat"/>
                <a:sym typeface="Montserrat"/>
              </a:defRPr>
            </a:lvl2pPr>
            <a:lvl3pPr lvl="2" marR="0" rtl="0" algn="ctr">
              <a:lnSpc>
                <a:spcPct val="100000"/>
              </a:lnSpc>
              <a:spcBef>
                <a:spcPts val="500"/>
              </a:spcBef>
              <a:spcAft>
                <a:spcPts val="0"/>
              </a:spcAft>
              <a:buClr>
                <a:schemeClr val="accent1"/>
              </a:buClr>
              <a:buSzPts val="900"/>
              <a:buFont typeface="Arial"/>
              <a:buNone/>
              <a:defRPr b="0" i="0" sz="1100" u="none" cap="none" strike="noStrike">
                <a:solidFill>
                  <a:srgbClr val="8F8F8F"/>
                </a:solidFill>
                <a:latin typeface="Montserrat"/>
                <a:ea typeface="Montserrat"/>
                <a:cs typeface="Montserrat"/>
                <a:sym typeface="Montserrat"/>
              </a:defRPr>
            </a:lvl3pPr>
            <a:lvl4pPr lvl="3" marR="0" rtl="0" algn="ctr">
              <a:lnSpc>
                <a:spcPct val="100000"/>
              </a:lnSpc>
              <a:spcBef>
                <a:spcPts val="500"/>
              </a:spcBef>
              <a:spcAft>
                <a:spcPts val="0"/>
              </a:spcAft>
              <a:buClr>
                <a:schemeClr val="accent1"/>
              </a:buClr>
              <a:buSzPts val="800"/>
              <a:buFont typeface="Arial"/>
              <a:buNone/>
              <a:defRPr b="0" i="0" sz="900" u="none" cap="none" strike="noStrike">
                <a:solidFill>
                  <a:srgbClr val="8F8F8F"/>
                </a:solidFill>
                <a:latin typeface="Montserrat"/>
                <a:ea typeface="Montserrat"/>
                <a:cs typeface="Montserrat"/>
                <a:sym typeface="Montserrat"/>
              </a:defRPr>
            </a:lvl4pPr>
            <a:lvl5pPr lvl="4" marR="0" rtl="0" algn="ctr">
              <a:lnSpc>
                <a:spcPct val="100000"/>
              </a:lnSpc>
              <a:spcBef>
                <a:spcPts val="500"/>
              </a:spcBef>
              <a:spcAft>
                <a:spcPts val="0"/>
              </a:spcAft>
              <a:buClr>
                <a:schemeClr val="accent1"/>
              </a:buClr>
              <a:buSzPts val="700"/>
              <a:buFont typeface="Arial"/>
              <a:buNone/>
              <a:defRPr b="0" i="0" sz="800" u="none" cap="none" strike="noStrike">
                <a:solidFill>
                  <a:srgbClr val="8F8F8F"/>
                </a:solidFill>
                <a:latin typeface="Montserrat"/>
                <a:ea typeface="Montserrat"/>
                <a:cs typeface="Montserrat"/>
                <a:sym typeface="Montserrat"/>
              </a:defRPr>
            </a:lvl5pPr>
            <a:lvl6pPr lvl="5" marR="0" rtl="0" algn="ctr">
              <a:spcBef>
                <a:spcPts val="5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6pPr>
            <a:lvl7pPr lvl="6"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7pPr>
            <a:lvl8pPr lvl="7"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8pPr>
            <a:lvl9pPr lvl="8" marR="0" rtl="0" algn="ctr">
              <a:spcBef>
                <a:spcPts val="1200"/>
              </a:spcBef>
              <a:spcAft>
                <a:spcPts val="120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9pPr>
          </a:lstStyle>
          <a:p/>
        </p:txBody>
      </p:sp>
      <p:sp>
        <p:nvSpPr>
          <p:cNvPr id="573" name="Google Shape;573;p111"/>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u="none" cap="none" strike="noStrike">
                <a:solidFill>
                  <a:schemeClr val="dk1"/>
                </a:solidFill>
                <a:latin typeface="Montserrat"/>
                <a:ea typeface="Montserrat"/>
                <a:cs typeface="Montserrat"/>
                <a:sym typeface="Montserrat"/>
              </a:defRPr>
            </a:lvl1pPr>
            <a:lvl2pPr indent="0" lvl="1" marL="0" marR="0" rtl="0" algn="r">
              <a:spcBef>
                <a:spcPts val="0"/>
              </a:spcBef>
              <a:buNone/>
              <a:defRPr b="0" i="0" sz="900" u="none" cap="none" strike="noStrike">
                <a:solidFill>
                  <a:schemeClr val="dk1"/>
                </a:solidFill>
                <a:latin typeface="Montserrat"/>
                <a:ea typeface="Montserrat"/>
                <a:cs typeface="Montserrat"/>
                <a:sym typeface="Montserrat"/>
              </a:defRPr>
            </a:lvl2pPr>
            <a:lvl3pPr indent="0" lvl="2" marL="0" marR="0" rtl="0" algn="r">
              <a:spcBef>
                <a:spcPts val="0"/>
              </a:spcBef>
              <a:buNone/>
              <a:defRPr b="0" i="0" sz="900" u="none" cap="none" strike="noStrike">
                <a:solidFill>
                  <a:schemeClr val="dk1"/>
                </a:solidFill>
                <a:latin typeface="Montserrat"/>
                <a:ea typeface="Montserrat"/>
                <a:cs typeface="Montserrat"/>
                <a:sym typeface="Montserrat"/>
              </a:defRPr>
            </a:lvl3pPr>
            <a:lvl4pPr indent="0" lvl="3" marL="0" marR="0" rtl="0" algn="r">
              <a:spcBef>
                <a:spcPts val="0"/>
              </a:spcBef>
              <a:buNone/>
              <a:defRPr b="0" i="0" sz="900" u="none" cap="none" strike="noStrike">
                <a:solidFill>
                  <a:schemeClr val="dk1"/>
                </a:solidFill>
                <a:latin typeface="Montserrat"/>
                <a:ea typeface="Montserrat"/>
                <a:cs typeface="Montserrat"/>
                <a:sym typeface="Montserrat"/>
              </a:defRPr>
            </a:lvl4pPr>
            <a:lvl5pPr indent="0" lvl="4" marL="0" marR="0" rtl="0" algn="r">
              <a:spcBef>
                <a:spcPts val="0"/>
              </a:spcBef>
              <a:buNone/>
              <a:defRPr b="0" i="0" sz="900" u="none" cap="none" strike="noStrike">
                <a:solidFill>
                  <a:schemeClr val="dk1"/>
                </a:solidFill>
                <a:latin typeface="Montserrat"/>
                <a:ea typeface="Montserrat"/>
                <a:cs typeface="Montserrat"/>
                <a:sym typeface="Montserrat"/>
              </a:defRPr>
            </a:lvl5pPr>
            <a:lvl6pPr indent="0" lvl="5" marL="0" marR="0" rtl="0" algn="r">
              <a:spcBef>
                <a:spcPts val="0"/>
              </a:spcBef>
              <a:buNone/>
              <a:defRPr b="0" i="0" sz="900" u="none" cap="none" strike="noStrike">
                <a:solidFill>
                  <a:schemeClr val="dk1"/>
                </a:solidFill>
                <a:latin typeface="Montserrat"/>
                <a:ea typeface="Montserrat"/>
                <a:cs typeface="Montserrat"/>
                <a:sym typeface="Montserrat"/>
              </a:defRPr>
            </a:lvl6pPr>
            <a:lvl7pPr indent="0" lvl="6" marL="0" marR="0" rtl="0" algn="r">
              <a:spcBef>
                <a:spcPts val="0"/>
              </a:spcBef>
              <a:buNone/>
              <a:defRPr b="0" i="0" sz="900" u="none" cap="none" strike="noStrike">
                <a:solidFill>
                  <a:schemeClr val="dk1"/>
                </a:solidFill>
                <a:latin typeface="Montserrat"/>
                <a:ea typeface="Montserrat"/>
                <a:cs typeface="Montserrat"/>
                <a:sym typeface="Montserrat"/>
              </a:defRPr>
            </a:lvl7pPr>
            <a:lvl8pPr indent="0" lvl="7" marL="0" marR="0" rtl="0" algn="r">
              <a:spcBef>
                <a:spcPts val="0"/>
              </a:spcBef>
              <a:buNone/>
              <a:defRPr b="0" i="0" sz="900" u="none" cap="none" strike="noStrike">
                <a:solidFill>
                  <a:schemeClr val="dk1"/>
                </a:solidFill>
                <a:latin typeface="Montserrat"/>
                <a:ea typeface="Montserrat"/>
                <a:cs typeface="Montserrat"/>
                <a:sym typeface="Montserrat"/>
              </a:defRPr>
            </a:lvl8pPr>
            <a:lvl9pPr indent="0" lvl="8" marL="0" marR="0" rtl="0" algn="r">
              <a:spcBef>
                <a:spcPts val="0"/>
              </a:spcBef>
              <a:buNone/>
              <a:defRPr b="0" i="0" sz="9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574" name="Google Shape;574;p111"/>
          <p:cNvSpPr txBox="1"/>
          <p:nvPr>
            <p:ph idx="4" type="body"/>
          </p:nvPr>
        </p:nvSpPr>
        <p:spPr>
          <a:xfrm>
            <a:off x="251766" y="4807620"/>
            <a:ext cx="1080000" cy="1998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28600" lvl="1" marL="914400" marR="0" rtl="0" algn="l">
              <a:lnSpc>
                <a:spcPct val="100000"/>
              </a:lnSpc>
              <a:spcBef>
                <a:spcPts val="500"/>
              </a:spcBef>
              <a:spcAft>
                <a:spcPts val="0"/>
              </a:spcAft>
              <a:buClr>
                <a:schemeClr val="accent1"/>
              </a:buClr>
              <a:buSzPts val="1100"/>
              <a:buFont typeface="Arial"/>
              <a:buNone/>
              <a:defRPr b="0" i="0" sz="1200" u="none" cap="none" strike="noStrike">
                <a:solidFill>
                  <a:schemeClr val="dk1"/>
                </a:solidFill>
                <a:latin typeface="Montserrat"/>
                <a:ea typeface="Montserrat"/>
                <a:cs typeface="Montserrat"/>
                <a:sym typeface="Montserrat"/>
              </a:defRPr>
            </a:lvl2pPr>
            <a:lvl3pPr indent="-228600" lvl="2" marL="1371600" marR="0" rtl="0" algn="l">
              <a:lnSpc>
                <a:spcPct val="100000"/>
              </a:lnSpc>
              <a:spcBef>
                <a:spcPts val="500"/>
              </a:spcBef>
              <a:spcAft>
                <a:spcPts val="0"/>
              </a:spcAft>
              <a:buClr>
                <a:schemeClr val="accent1"/>
              </a:buClr>
              <a:buSzPts val="900"/>
              <a:buFont typeface="Arial"/>
              <a:buNone/>
              <a:defRPr b="0" i="0" sz="1100" u="none" cap="none" strike="noStrike">
                <a:solidFill>
                  <a:schemeClr val="dk1"/>
                </a:solidFill>
                <a:latin typeface="Montserrat"/>
                <a:ea typeface="Montserrat"/>
                <a:cs typeface="Montserrat"/>
                <a:sym typeface="Montserrat"/>
              </a:defRPr>
            </a:lvl3pPr>
            <a:lvl4pPr indent="-228600" lvl="3" marL="1828800" marR="0" rtl="0" algn="l">
              <a:lnSpc>
                <a:spcPct val="100000"/>
              </a:lnSpc>
              <a:spcBef>
                <a:spcPts val="500"/>
              </a:spcBef>
              <a:spcAft>
                <a:spcPts val="0"/>
              </a:spcAft>
              <a:buClr>
                <a:schemeClr val="accent1"/>
              </a:buClr>
              <a:buSzPts val="800"/>
              <a:buFont typeface="Arial"/>
              <a:buNone/>
              <a:defRPr b="0" i="0" sz="900" u="none" cap="none" strike="noStrike">
                <a:solidFill>
                  <a:schemeClr val="dk1"/>
                </a:solidFill>
                <a:latin typeface="Montserrat"/>
                <a:ea typeface="Montserrat"/>
                <a:cs typeface="Montserrat"/>
                <a:sym typeface="Montserrat"/>
              </a:defRPr>
            </a:lvl4pPr>
            <a:lvl5pPr indent="-228600" lvl="4" marL="2286000" marR="0" rtl="0" algn="l">
              <a:lnSpc>
                <a:spcPct val="100000"/>
              </a:lnSpc>
              <a:spcBef>
                <a:spcPts val="500"/>
              </a:spcBef>
              <a:spcAft>
                <a:spcPts val="0"/>
              </a:spcAft>
              <a:buClr>
                <a:schemeClr val="accent1"/>
              </a:buClr>
              <a:buSzPts val="700"/>
              <a:buFont typeface="Arial"/>
              <a:buNone/>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575" name="Google Shape;575;p111"/>
          <p:cNvSpPr txBox="1"/>
          <p:nvPr>
            <p:ph idx="5" type="body"/>
          </p:nvPr>
        </p:nvSpPr>
        <p:spPr>
          <a:xfrm>
            <a:off x="251222" y="3759995"/>
            <a:ext cx="8641500" cy="432300"/>
          </a:xfrm>
          <a:prstGeom prst="rect">
            <a:avLst/>
          </a:prstGeom>
          <a:noFill/>
          <a:ln>
            <a:noFill/>
          </a:ln>
        </p:spPr>
        <p:txBody>
          <a:bodyPr anchorCtr="0" anchor="ctr" bIns="34275" lIns="0" spcFirstLastPara="1" rIns="68575" wrap="square" tIns="34275">
            <a:noAutofit/>
          </a:bodyPr>
          <a:lstStyle>
            <a:lvl1pPr indent="-228600" lvl="0" marL="457200" marR="0" rtl="0" algn="ctr">
              <a:lnSpc>
                <a:spcPct val="100000"/>
              </a:lnSpc>
              <a:spcBef>
                <a:spcPts val="300"/>
              </a:spcBef>
              <a:spcAft>
                <a:spcPts val="0"/>
              </a:spcAft>
              <a:buClr>
                <a:schemeClr val="accent1"/>
              </a:buClr>
              <a:buSzPts val="800"/>
              <a:buFont typeface="Arial"/>
              <a:buNone/>
              <a:defRPr b="0" i="0" sz="8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rgbClr val="8F8F8F"/>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rgbClr val="8F8F8F"/>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rgbClr val="8F8F8F"/>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rgbClr val="8F8F8F"/>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Bullets     ">
  <p:cSld name="Text/Bullets     ">
    <p:bg>
      <p:bgPr>
        <a:solidFill>
          <a:schemeClr val="lt1"/>
        </a:solidFill>
      </p:bgPr>
    </p:bg>
    <p:spTree>
      <p:nvGrpSpPr>
        <p:cNvPr id="576" name="Shape 576"/>
        <p:cNvGrpSpPr/>
        <p:nvPr/>
      </p:nvGrpSpPr>
      <p:grpSpPr>
        <a:xfrm>
          <a:off x="0" y="0"/>
          <a:ext cx="0" cy="0"/>
          <a:chOff x="0" y="0"/>
          <a:chExt cx="0" cy="0"/>
        </a:xfrm>
      </p:grpSpPr>
      <p:sp>
        <p:nvSpPr>
          <p:cNvPr id="577" name="Google Shape;577;p112"/>
          <p:cNvSpPr txBox="1"/>
          <p:nvPr>
            <p:ph type="title"/>
          </p:nvPr>
        </p:nvSpPr>
        <p:spPr>
          <a:xfrm>
            <a:off x="252534" y="141685"/>
            <a:ext cx="8640300" cy="441600"/>
          </a:xfrm>
          <a:prstGeom prst="rect">
            <a:avLst/>
          </a:prstGeom>
          <a:noFill/>
          <a:ln>
            <a:noFill/>
          </a:ln>
        </p:spPr>
        <p:txBody>
          <a:bodyPr anchorCtr="0" anchor="t" bIns="54000" lIns="54000" spcFirstLastPara="1" rIns="54000" wrap="square" tIns="54000">
            <a:spAutoFit/>
          </a:bodyPr>
          <a:lstStyle>
            <a:lvl1pPr lvl="0" marR="0" rtl="0" algn="l">
              <a:lnSpc>
                <a:spcPct val="90000"/>
              </a:lnSpc>
              <a:spcBef>
                <a:spcPts val="0"/>
              </a:spcBef>
              <a:spcAft>
                <a:spcPts val="0"/>
              </a:spcAft>
              <a:buClr>
                <a:schemeClr val="accent1"/>
              </a:buClr>
              <a:buSzPts val="2400"/>
              <a:buFont typeface="Montserrat"/>
              <a:buNone/>
              <a:defRPr b="1" i="0" sz="24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578" name="Google Shape;578;p112"/>
          <p:cNvSpPr txBox="1"/>
          <p:nvPr>
            <p:ph idx="1" type="body"/>
          </p:nvPr>
        </p:nvSpPr>
        <p:spPr>
          <a:xfrm>
            <a:off x="251221" y="654148"/>
            <a:ext cx="8641500" cy="3953400"/>
          </a:xfrm>
          <a:prstGeom prst="rect">
            <a:avLst/>
          </a:prstGeom>
          <a:noFill/>
          <a:ln>
            <a:noFill/>
          </a:ln>
        </p:spPr>
        <p:txBody>
          <a:bodyPr anchorCtr="0" anchor="t" bIns="54000" lIns="54000" spcFirstLastPara="1" rIns="54000" wrap="square" tIns="54000">
            <a:noAutofit/>
          </a:bodyPr>
          <a:lstStyle>
            <a:lvl1pPr indent="-317500" lvl="0" marL="457200" marR="0" rtl="0" algn="l">
              <a:lnSpc>
                <a:spcPct val="100000"/>
              </a:lnSpc>
              <a:spcBef>
                <a:spcPts val="300"/>
              </a:spcBef>
              <a:spcAft>
                <a:spcPts val="0"/>
              </a:spcAft>
              <a:buClr>
                <a:schemeClr val="accent1"/>
              </a:buClr>
              <a:buSzPts val="1400"/>
              <a:buFont typeface="Arial"/>
              <a:buChar char="•"/>
              <a:defRPr b="0" i="0" sz="14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579" name="Google Shape;579;p112"/>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sz="900">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pic>
        <p:nvPicPr>
          <p:cNvPr id="580" name="Google Shape;580;p112"/>
          <p:cNvPicPr preferRelativeResize="0"/>
          <p:nvPr/>
        </p:nvPicPr>
        <p:blipFill rotWithShape="1">
          <a:blip r:embed="rId2">
            <a:alphaModFix/>
          </a:blip>
          <a:srcRect b="0" l="0" r="0" t="0"/>
          <a:stretch/>
        </p:blipFill>
        <p:spPr>
          <a:xfrm>
            <a:off x="252014" y="4807666"/>
            <a:ext cx="1079504" cy="200788"/>
          </a:xfrm>
          <a:prstGeom prst="rect">
            <a:avLst/>
          </a:prstGeom>
          <a:noFill/>
          <a:ln>
            <a:noFill/>
          </a:ln>
        </p:spPr>
      </p:pic>
      <p:sp>
        <p:nvSpPr>
          <p:cNvPr id="581" name="Google Shape;581;p112"/>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a:solidFill>
                  <a:schemeClr val="dk1"/>
                </a:solidFill>
                <a:latin typeface="Montserrat"/>
                <a:ea typeface="Montserrat"/>
                <a:cs typeface="Montserrat"/>
                <a:sym typeface="Montserrat"/>
              </a:defRPr>
            </a:lvl1pPr>
            <a:lvl2pPr indent="0" lvl="1" marL="0" marR="0" rtl="0" algn="r">
              <a:spcBef>
                <a:spcPts val="0"/>
              </a:spcBef>
              <a:buNone/>
              <a:defRPr b="0" i="0" sz="900">
                <a:solidFill>
                  <a:schemeClr val="dk1"/>
                </a:solidFill>
                <a:latin typeface="Montserrat"/>
                <a:ea typeface="Montserrat"/>
                <a:cs typeface="Montserrat"/>
                <a:sym typeface="Montserrat"/>
              </a:defRPr>
            </a:lvl2pPr>
            <a:lvl3pPr indent="0" lvl="2" marL="0" marR="0" rtl="0" algn="r">
              <a:spcBef>
                <a:spcPts val="0"/>
              </a:spcBef>
              <a:buNone/>
              <a:defRPr b="0" i="0" sz="900">
                <a:solidFill>
                  <a:schemeClr val="dk1"/>
                </a:solidFill>
                <a:latin typeface="Montserrat"/>
                <a:ea typeface="Montserrat"/>
                <a:cs typeface="Montserrat"/>
                <a:sym typeface="Montserrat"/>
              </a:defRPr>
            </a:lvl3pPr>
            <a:lvl4pPr indent="0" lvl="3" marL="0" marR="0" rtl="0" algn="r">
              <a:spcBef>
                <a:spcPts val="0"/>
              </a:spcBef>
              <a:buNone/>
              <a:defRPr b="0" i="0" sz="900">
                <a:solidFill>
                  <a:schemeClr val="dk1"/>
                </a:solidFill>
                <a:latin typeface="Montserrat"/>
                <a:ea typeface="Montserrat"/>
                <a:cs typeface="Montserrat"/>
                <a:sym typeface="Montserrat"/>
              </a:defRPr>
            </a:lvl4pPr>
            <a:lvl5pPr indent="0" lvl="4" marL="0" marR="0" rtl="0" algn="r">
              <a:spcBef>
                <a:spcPts val="0"/>
              </a:spcBef>
              <a:buNone/>
              <a:defRPr b="0" i="0" sz="900">
                <a:solidFill>
                  <a:schemeClr val="dk1"/>
                </a:solidFill>
                <a:latin typeface="Montserrat"/>
                <a:ea typeface="Montserrat"/>
                <a:cs typeface="Montserrat"/>
                <a:sym typeface="Montserrat"/>
              </a:defRPr>
            </a:lvl5pPr>
            <a:lvl6pPr indent="0" lvl="5" marL="0" marR="0" rtl="0" algn="r">
              <a:spcBef>
                <a:spcPts val="0"/>
              </a:spcBef>
              <a:buNone/>
              <a:defRPr b="0" i="0" sz="900">
                <a:solidFill>
                  <a:schemeClr val="dk1"/>
                </a:solidFill>
                <a:latin typeface="Montserrat"/>
                <a:ea typeface="Montserrat"/>
                <a:cs typeface="Montserrat"/>
                <a:sym typeface="Montserrat"/>
              </a:defRPr>
            </a:lvl6pPr>
            <a:lvl7pPr indent="0" lvl="6" marL="0" marR="0" rtl="0" algn="r">
              <a:spcBef>
                <a:spcPts val="0"/>
              </a:spcBef>
              <a:buNone/>
              <a:defRPr b="0" i="0" sz="900">
                <a:solidFill>
                  <a:schemeClr val="dk1"/>
                </a:solidFill>
                <a:latin typeface="Montserrat"/>
                <a:ea typeface="Montserrat"/>
                <a:cs typeface="Montserrat"/>
                <a:sym typeface="Montserrat"/>
              </a:defRPr>
            </a:lvl7pPr>
            <a:lvl8pPr indent="0" lvl="7" marL="0" marR="0" rtl="0" algn="r">
              <a:spcBef>
                <a:spcPts val="0"/>
              </a:spcBef>
              <a:buNone/>
              <a:defRPr b="0" i="0" sz="900">
                <a:solidFill>
                  <a:schemeClr val="dk1"/>
                </a:solidFill>
                <a:latin typeface="Montserrat"/>
                <a:ea typeface="Montserrat"/>
                <a:cs typeface="Montserrat"/>
                <a:sym typeface="Montserrat"/>
              </a:defRPr>
            </a:lvl8pPr>
            <a:lvl9pPr indent="0" lvl="8" marL="0" marR="0" rtl="0" algn="r">
              <a:spcBef>
                <a:spcPts val="0"/>
              </a:spcBef>
              <a:buNone/>
              <a:defRPr b="0" i="0" sz="900">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378">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TITLE_ONLY_2_1">
    <p:bg>
      <p:bgPr>
        <a:solidFill>
          <a:srgbClr val="2F3F4E"/>
        </a:solidFill>
      </p:bgPr>
    </p:bg>
    <p:spTree>
      <p:nvGrpSpPr>
        <p:cNvPr id="63" name="Shape 63"/>
        <p:cNvGrpSpPr/>
        <p:nvPr/>
      </p:nvGrpSpPr>
      <p:grpSpPr>
        <a:xfrm>
          <a:off x="0" y="0"/>
          <a:ext cx="0" cy="0"/>
          <a:chOff x="0" y="0"/>
          <a:chExt cx="0" cy="0"/>
        </a:xfrm>
      </p:grpSpPr>
      <p:sp>
        <p:nvSpPr>
          <p:cNvPr id="64" name="Google Shape;64;p12"/>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0"/>
              </a:spcBef>
              <a:spcAft>
                <a:spcPts val="0"/>
              </a:spcAft>
              <a:buClr>
                <a:srgbClr val="FFFFFF"/>
              </a:buClr>
              <a:buSzPts val="14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7500" lvl="3" marL="1828800" rtl="0">
              <a:spcBef>
                <a:spcPts val="0"/>
              </a:spcBef>
              <a:spcAft>
                <a:spcPts val="0"/>
              </a:spcAft>
              <a:buClr>
                <a:srgbClr val="FFFFFF"/>
              </a:buClr>
              <a:buSzPts val="14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pic>
        <p:nvPicPr>
          <p:cNvPr id="67" name="Google Shape;67;p12"/>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68" name="Google Shape;68;p12"/>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582" name="Shape 582"/>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Photo">
  <p:cSld name="Title and Content w/Photo">
    <p:spTree>
      <p:nvGrpSpPr>
        <p:cNvPr id="583" name="Shape 583"/>
        <p:cNvGrpSpPr/>
        <p:nvPr/>
      </p:nvGrpSpPr>
      <p:grpSpPr>
        <a:xfrm>
          <a:off x="0" y="0"/>
          <a:ext cx="0" cy="0"/>
          <a:chOff x="0" y="0"/>
          <a:chExt cx="0" cy="0"/>
        </a:xfrm>
      </p:grpSpPr>
      <p:sp>
        <p:nvSpPr>
          <p:cNvPr id="584" name="Google Shape;584;p1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5" name="Google Shape;585;p1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86" name="Google Shape;586;p1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87" name="Google Shape;587;p114"/>
          <p:cNvSpPr txBox="1"/>
          <p:nvPr>
            <p:ph idx="1" type="body"/>
          </p:nvPr>
        </p:nvSpPr>
        <p:spPr>
          <a:xfrm>
            <a:off x="180974" y="1082278"/>
            <a:ext cx="5486400" cy="3530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88" name="Google Shape;588;p114"/>
          <p:cNvSpPr/>
          <p:nvPr>
            <p:ph idx="2" type="pic"/>
          </p:nvPr>
        </p:nvSpPr>
        <p:spPr>
          <a:xfrm>
            <a:off x="5899189" y="1082278"/>
            <a:ext cx="3086100" cy="30861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89" name="Shape 589"/>
        <p:cNvGrpSpPr/>
        <p:nvPr/>
      </p:nvGrpSpPr>
      <p:grpSpPr>
        <a:xfrm>
          <a:off x="0" y="0"/>
          <a:ext cx="0" cy="0"/>
          <a:chOff x="0" y="0"/>
          <a:chExt cx="0" cy="0"/>
        </a:xfrm>
      </p:grpSpPr>
      <p:sp>
        <p:nvSpPr>
          <p:cNvPr id="590" name="Google Shape;590;p115"/>
          <p:cNvSpPr txBox="1"/>
          <p:nvPr>
            <p:ph type="title"/>
          </p:nvPr>
        </p:nvSpPr>
        <p:spPr>
          <a:xfrm>
            <a:off x="1306286" y="163285"/>
            <a:ext cx="6421200" cy="12846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591" name="Google Shape;591;p115"/>
          <p:cNvSpPr txBox="1"/>
          <p:nvPr>
            <p:ph idx="1" type="body"/>
          </p:nvPr>
        </p:nvSpPr>
        <p:spPr>
          <a:xfrm>
            <a:off x="508000" y="1620442"/>
            <a:ext cx="7219500" cy="29106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800"/>
              </a:spcBef>
              <a:spcAft>
                <a:spcPts val="0"/>
              </a:spcAft>
              <a:buClr>
                <a:srgbClr val="262626"/>
              </a:buClr>
              <a:buSzPts val="1100"/>
              <a:buFont typeface="Noto Sans Symbols"/>
              <a:buChar char="▶"/>
              <a:defRPr b="0" i="0" sz="1400" u="none" cap="none" strike="noStrike">
                <a:solidFill>
                  <a:srgbClr val="262626"/>
                </a:solidFill>
                <a:latin typeface="Arial"/>
                <a:ea typeface="Arial"/>
                <a:cs typeface="Arial"/>
                <a:sym typeface="Arial"/>
              </a:defRPr>
            </a:lvl1pPr>
            <a:lvl2pPr indent="-292100" lvl="1" marL="914400" marR="0" rtl="0" algn="l">
              <a:lnSpc>
                <a:spcPct val="100000"/>
              </a:lnSpc>
              <a:spcBef>
                <a:spcPts val="800"/>
              </a:spcBef>
              <a:spcAft>
                <a:spcPts val="0"/>
              </a:spcAft>
              <a:buClr>
                <a:srgbClr val="262626"/>
              </a:buClr>
              <a:buSzPts val="1000"/>
              <a:buFont typeface="Noto Sans Symbols"/>
              <a:buChar char="▶"/>
              <a:defRPr b="0" i="0" sz="1200" u="none" cap="none" strike="noStrike">
                <a:solidFill>
                  <a:srgbClr val="262626"/>
                </a:solidFill>
                <a:latin typeface="Arial"/>
                <a:ea typeface="Arial"/>
                <a:cs typeface="Arial"/>
                <a:sym typeface="Arial"/>
              </a:defRPr>
            </a:lvl2pPr>
            <a:lvl3pPr indent="-279400" lvl="2" marL="1371600" marR="0" rtl="0" algn="l">
              <a:lnSpc>
                <a:spcPct val="100000"/>
              </a:lnSpc>
              <a:spcBef>
                <a:spcPts val="800"/>
              </a:spcBef>
              <a:spcAft>
                <a:spcPts val="0"/>
              </a:spcAft>
              <a:buClr>
                <a:srgbClr val="262626"/>
              </a:buClr>
              <a:buSzPts val="800"/>
              <a:buFont typeface="Noto Sans Symbols"/>
              <a:buChar char="▶"/>
              <a:defRPr b="0" i="0" sz="1100" u="none" cap="none" strike="noStrike">
                <a:solidFill>
                  <a:srgbClr val="262626"/>
                </a:solidFill>
                <a:latin typeface="Arial"/>
                <a:ea typeface="Arial"/>
                <a:cs typeface="Arial"/>
                <a:sym typeface="Arial"/>
              </a:defRPr>
            </a:lvl3pPr>
            <a:lvl4pPr indent="-273050" lvl="3" marL="18288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4pPr>
            <a:lvl5pPr indent="-273050" lvl="4" marL="22860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92" name="Shape 592"/>
        <p:cNvGrpSpPr/>
        <p:nvPr/>
      </p:nvGrpSpPr>
      <p:grpSpPr>
        <a:xfrm>
          <a:off x="0" y="0"/>
          <a:ext cx="0" cy="0"/>
          <a:chOff x="0" y="0"/>
          <a:chExt cx="0" cy="0"/>
        </a:xfrm>
      </p:grpSpPr>
      <p:sp>
        <p:nvSpPr>
          <p:cNvPr id="593" name="Google Shape;593;p116"/>
          <p:cNvSpPr txBox="1"/>
          <p:nvPr>
            <p:ph type="title"/>
          </p:nvPr>
        </p:nvSpPr>
        <p:spPr>
          <a:xfrm>
            <a:off x="1306285" y="163285"/>
            <a:ext cx="5043600" cy="9813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pic>
        <p:nvPicPr>
          <p:cNvPr id="594" name="Google Shape;594;p116"/>
          <p:cNvPicPr preferRelativeResize="0"/>
          <p:nvPr/>
        </p:nvPicPr>
        <p:blipFill>
          <a:blip r:embed="rId2">
            <a:alphaModFix amt="17000"/>
          </a:blip>
          <a:stretch>
            <a:fillRect/>
          </a:stretch>
        </p:blipFill>
        <p:spPr>
          <a:xfrm>
            <a:off x="-1143000" y="0"/>
            <a:ext cx="10286975" cy="51435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1"/>
        </a:solidFill>
      </p:bgPr>
    </p:bg>
    <p:spTree>
      <p:nvGrpSpPr>
        <p:cNvPr id="595" name="Shape 595"/>
        <p:cNvGrpSpPr/>
        <p:nvPr/>
      </p:nvGrpSpPr>
      <p:grpSpPr>
        <a:xfrm>
          <a:off x="0" y="0"/>
          <a:ext cx="0" cy="0"/>
          <a:chOff x="0" y="0"/>
          <a:chExt cx="0" cy="0"/>
        </a:xfrm>
      </p:grpSpPr>
      <p:pic>
        <p:nvPicPr>
          <p:cNvPr id="596" name="Google Shape;596;p117"/>
          <p:cNvPicPr preferRelativeResize="0"/>
          <p:nvPr/>
        </p:nvPicPr>
        <p:blipFill rotWithShape="1">
          <a:blip r:embed="rId2">
            <a:alphaModFix amt="23000"/>
          </a:blip>
          <a:srcRect b="0" l="0" r="16749" t="0"/>
          <a:stretch/>
        </p:blipFill>
        <p:spPr>
          <a:xfrm>
            <a:off x="1531752" y="0"/>
            <a:ext cx="7612248" cy="5143500"/>
          </a:xfrm>
          <a:prstGeom prst="rect">
            <a:avLst/>
          </a:prstGeom>
          <a:noFill/>
          <a:ln>
            <a:noFill/>
          </a:ln>
        </p:spPr>
      </p:pic>
      <p:sp>
        <p:nvSpPr>
          <p:cNvPr id="597" name="Google Shape;597;p117"/>
          <p:cNvSpPr/>
          <p:nvPr/>
        </p:nvSpPr>
        <p:spPr>
          <a:xfrm>
            <a:off x="1531751" y="0"/>
            <a:ext cx="5283300" cy="5143500"/>
          </a:xfrm>
          <a:prstGeom prst="rect">
            <a:avLst/>
          </a:prstGeom>
          <a:gradFill>
            <a:gsLst>
              <a:gs pos="0">
                <a:schemeClr val="lt1"/>
              </a:gs>
              <a:gs pos="50000">
                <a:schemeClr val="lt1"/>
              </a:gs>
              <a:gs pos="86000">
                <a:srgbClr val="FFFFFF"/>
              </a:gs>
              <a:gs pos="100000">
                <a:srgbClr val="FFFFFF">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598" name="Google Shape;598;p117"/>
          <p:cNvSpPr txBox="1"/>
          <p:nvPr>
            <p:ph type="title"/>
          </p:nvPr>
        </p:nvSpPr>
        <p:spPr>
          <a:xfrm>
            <a:off x="1282850" y="290456"/>
            <a:ext cx="6444600" cy="11574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599" name="Google Shape;599;p117"/>
          <p:cNvSpPr/>
          <p:nvPr/>
        </p:nvSpPr>
        <p:spPr>
          <a:xfrm>
            <a:off x="1300856" y="0"/>
            <a:ext cx="4335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
    <p:bg>
      <p:bgPr>
        <a:solidFill>
          <a:srgbClr val="2F3F4E"/>
        </a:solidFill>
      </p:bgPr>
    </p:bg>
    <p:spTree>
      <p:nvGrpSpPr>
        <p:cNvPr id="600" name="Shape 600"/>
        <p:cNvGrpSpPr/>
        <p:nvPr/>
      </p:nvGrpSpPr>
      <p:grpSpPr>
        <a:xfrm>
          <a:off x="0" y="0"/>
          <a:ext cx="0" cy="0"/>
          <a:chOff x="0" y="0"/>
          <a:chExt cx="0" cy="0"/>
        </a:xfrm>
      </p:grpSpPr>
      <p:sp>
        <p:nvSpPr>
          <p:cNvPr id="601" name="Google Shape;601;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02" name="Google Shape;602;p118"/>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603" name="Google Shape;603;p118"/>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604" name="Google Shape;604;p118"/>
          <p:cNvSpPr txBox="1"/>
          <p:nvPr>
            <p:ph type="ctrTitle"/>
          </p:nvPr>
        </p:nvSpPr>
        <p:spPr>
          <a:xfrm>
            <a:off x="927600" y="2818600"/>
            <a:ext cx="7324200" cy="652200"/>
          </a:xfrm>
          <a:prstGeom prst="rect">
            <a:avLst/>
          </a:prstGeom>
        </p:spPr>
        <p:txBody>
          <a:bodyPr anchorCtr="0" anchor="ctr" bIns="0" lIns="0" spcFirstLastPara="1" rIns="0" wrap="square" tIns="0">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605" name="Google Shape;605;p118"/>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611" name="Shape 611"/>
        <p:cNvGrpSpPr/>
        <p:nvPr/>
      </p:nvGrpSpPr>
      <p:grpSpPr>
        <a:xfrm>
          <a:off x="0" y="0"/>
          <a:ext cx="0" cy="0"/>
          <a:chOff x="0" y="0"/>
          <a:chExt cx="0" cy="0"/>
        </a:xfrm>
      </p:grpSpPr>
      <p:sp>
        <p:nvSpPr>
          <p:cNvPr id="612" name="Google Shape;612;p12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13" name="Google Shape;613;p120"/>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614" name="Google Shape;614;p120"/>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615" name="Google Shape;615;p120"/>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616" name="Google Shape;616;p120"/>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617" name="Shape 617"/>
        <p:cNvGrpSpPr/>
        <p:nvPr/>
      </p:nvGrpSpPr>
      <p:grpSpPr>
        <a:xfrm>
          <a:off x="0" y="0"/>
          <a:ext cx="0" cy="0"/>
          <a:chOff x="0" y="0"/>
          <a:chExt cx="0" cy="0"/>
        </a:xfrm>
      </p:grpSpPr>
      <p:sp>
        <p:nvSpPr>
          <p:cNvPr id="618" name="Google Shape;618;p121"/>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19" name="Google Shape;619;p121"/>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0" name="Google Shape;620;p12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21" name="Google Shape;621;p12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622" name="Google Shape;622;p121"/>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623" name="Shape 623"/>
        <p:cNvGrpSpPr/>
        <p:nvPr/>
      </p:nvGrpSpPr>
      <p:grpSpPr>
        <a:xfrm>
          <a:off x="0" y="0"/>
          <a:ext cx="0" cy="0"/>
          <a:chOff x="0" y="0"/>
          <a:chExt cx="0" cy="0"/>
        </a:xfrm>
      </p:grpSpPr>
      <p:sp>
        <p:nvSpPr>
          <p:cNvPr id="624" name="Google Shape;624;p122"/>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25" name="Google Shape;625;p122"/>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6" name="Google Shape;626;p12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27" name="Google Shape;627;p122"/>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628" name="Google Shape;628;p122"/>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629" name="Shape 629"/>
        <p:cNvGrpSpPr/>
        <p:nvPr/>
      </p:nvGrpSpPr>
      <p:grpSpPr>
        <a:xfrm>
          <a:off x="0" y="0"/>
          <a:ext cx="0" cy="0"/>
          <a:chOff x="0" y="0"/>
          <a:chExt cx="0" cy="0"/>
        </a:xfrm>
      </p:grpSpPr>
      <p:pic>
        <p:nvPicPr>
          <p:cNvPr id="630" name="Google Shape;630;p123"/>
          <p:cNvPicPr preferRelativeResize="0"/>
          <p:nvPr/>
        </p:nvPicPr>
        <p:blipFill>
          <a:blip r:embed="rId2">
            <a:alphaModFix/>
          </a:blip>
          <a:stretch>
            <a:fillRect/>
          </a:stretch>
        </p:blipFill>
        <p:spPr>
          <a:xfrm>
            <a:off x="0" y="0"/>
            <a:ext cx="1653601" cy="985049"/>
          </a:xfrm>
          <a:prstGeom prst="rect">
            <a:avLst/>
          </a:prstGeom>
          <a:noFill/>
          <a:ln>
            <a:noFill/>
          </a:ln>
        </p:spPr>
      </p:pic>
      <p:sp>
        <p:nvSpPr>
          <p:cNvPr id="631" name="Google Shape;631;p12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32" name="Google Shape;632;p123"/>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633" name="Google Shape;633;p123"/>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34" name="Google Shape;634;p123"/>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sp>
        <p:nvSpPr>
          <p:cNvPr id="70" name="Google Shape;70;p1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1" name="Google Shape;7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13"/>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73" name="Google Shape;73;p13"/>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pic>
        <p:nvPicPr>
          <p:cNvPr id="74" name="Google Shape;74;p13"/>
          <p:cNvPicPr preferRelativeResize="0"/>
          <p:nvPr/>
        </p:nvPicPr>
        <p:blipFill>
          <a:blip r:embed="rId3">
            <a:alphaModFix/>
          </a:blip>
          <a:stretch>
            <a:fillRect/>
          </a:stretch>
        </p:blipFill>
        <p:spPr>
          <a:xfrm>
            <a:off x="6756750" y="557624"/>
            <a:ext cx="798649" cy="80615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635" name="Shape 635"/>
        <p:cNvGrpSpPr/>
        <p:nvPr/>
      </p:nvGrpSpPr>
      <p:grpSpPr>
        <a:xfrm>
          <a:off x="0" y="0"/>
          <a:ext cx="0" cy="0"/>
          <a:chOff x="0" y="0"/>
          <a:chExt cx="0" cy="0"/>
        </a:xfrm>
      </p:grpSpPr>
      <p:pic>
        <p:nvPicPr>
          <p:cNvPr id="636" name="Google Shape;636;p124"/>
          <p:cNvPicPr preferRelativeResize="0"/>
          <p:nvPr/>
        </p:nvPicPr>
        <p:blipFill>
          <a:blip r:embed="rId2">
            <a:alphaModFix/>
          </a:blip>
          <a:stretch>
            <a:fillRect/>
          </a:stretch>
        </p:blipFill>
        <p:spPr>
          <a:xfrm>
            <a:off x="0" y="0"/>
            <a:ext cx="1653601" cy="985049"/>
          </a:xfrm>
          <a:prstGeom prst="rect">
            <a:avLst/>
          </a:prstGeom>
          <a:noFill/>
          <a:ln>
            <a:noFill/>
          </a:ln>
        </p:spPr>
      </p:pic>
      <p:sp>
        <p:nvSpPr>
          <p:cNvPr id="637" name="Google Shape;637;p12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38" name="Google Shape;638;p124"/>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639" name="Google Shape;639;p124"/>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40" name="Google Shape;640;p124"/>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641" name="Shape 641"/>
        <p:cNvGrpSpPr/>
        <p:nvPr/>
      </p:nvGrpSpPr>
      <p:grpSpPr>
        <a:xfrm>
          <a:off x="0" y="0"/>
          <a:ext cx="0" cy="0"/>
          <a:chOff x="0" y="0"/>
          <a:chExt cx="0" cy="0"/>
        </a:xfrm>
      </p:grpSpPr>
      <p:sp>
        <p:nvSpPr>
          <p:cNvPr id="642" name="Google Shape;642;p125"/>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643" name="Google Shape;643;p12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44" name="Google Shape;644;p125"/>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645" name="Google Shape;645;p125"/>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646" name="Shape 646"/>
        <p:cNvGrpSpPr/>
        <p:nvPr/>
      </p:nvGrpSpPr>
      <p:grpSpPr>
        <a:xfrm>
          <a:off x="0" y="0"/>
          <a:ext cx="0" cy="0"/>
          <a:chOff x="0" y="0"/>
          <a:chExt cx="0" cy="0"/>
        </a:xfrm>
      </p:grpSpPr>
      <p:sp>
        <p:nvSpPr>
          <p:cNvPr id="647" name="Google Shape;647;p126"/>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8" name="Google Shape;648;p12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49" name="Google Shape;649;p126"/>
          <p:cNvPicPr preferRelativeResize="0"/>
          <p:nvPr/>
        </p:nvPicPr>
        <p:blipFill>
          <a:blip r:embed="rId2">
            <a:alphaModFix/>
          </a:blip>
          <a:stretch>
            <a:fillRect/>
          </a:stretch>
        </p:blipFill>
        <p:spPr>
          <a:xfrm>
            <a:off x="0" y="0"/>
            <a:ext cx="1653601" cy="985049"/>
          </a:xfrm>
          <a:prstGeom prst="rect">
            <a:avLst/>
          </a:prstGeom>
          <a:noFill/>
          <a:ln>
            <a:noFill/>
          </a:ln>
        </p:spPr>
      </p:pic>
      <p:pic>
        <p:nvPicPr>
          <p:cNvPr id="650" name="Google Shape;650;p126"/>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651" name="Shape 651"/>
        <p:cNvGrpSpPr/>
        <p:nvPr/>
      </p:nvGrpSpPr>
      <p:grpSpPr>
        <a:xfrm>
          <a:off x="0" y="0"/>
          <a:ext cx="0" cy="0"/>
          <a:chOff x="0" y="0"/>
          <a:chExt cx="0" cy="0"/>
        </a:xfrm>
      </p:grpSpPr>
      <p:sp>
        <p:nvSpPr>
          <p:cNvPr id="652" name="Google Shape;652;p127"/>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27"/>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4" name="Google Shape;654;p12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655" name="Shape 655"/>
        <p:cNvGrpSpPr/>
        <p:nvPr/>
      </p:nvGrpSpPr>
      <p:grpSpPr>
        <a:xfrm>
          <a:off x="0" y="0"/>
          <a:ext cx="0" cy="0"/>
          <a:chOff x="0" y="0"/>
          <a:chExt cx="0" cy="0"/>
        </a:xfrm>
      </p:grpSpPr>
      <p:sp>
        <p:nvSpPr>
          <p:cNvPr id="656" name="Google Shape;656;p12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7" name="Google Shape;657;p128"/>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58" name="Google Shape;658;p128"/>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59" name="Google Shape;659;p12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60" name="Google Shape;660;p128"/>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661" name="Shape 661"/>
        <p:cNvGrpSpPr/>
        <p:nvPr/>
      </p:nvGrpSpPr>
      <p:grpSpPr>
        <a:xfrm>
          <a:off x="0" y="0"/>
          <a:ext cx="0" cy="0"/>
          <a:chOff x="0" y="0"/>
          <a:chExt cx="0" cy="0"/>
        </a:xfrm>
      </p:grpSpPr>
      <p:sp>
        <p:nvSpPr>
          <p:cNvPr id="662" name="Google Shape;662;p12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3" name="Google Shape;663;p129"/>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64" name="Google Shape;664;p129"/>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65" name="Google Shape;665;p12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66" name="Google Shape;666;p129"/>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667" name="Google Shape;667;p129"/>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8" name="Shape 668"/>
        <p:cNvGrpSpPr/>
        <p:nvPr/>
      </p:nvGrpSpPr>
      <p:grpSpPr>
        <a:xfrm>
          <a:off x="0" y="0"/>
          <a:ext cx="0" cy="0"/>
          <a:chOff x="0" y="0"/>
          <a:chExt cx="0" cy="0"/>
        </a:xfrm>
      </p:grpSpPr>
      <p:sp>
        <p:nvSpPr>
          <p:cNvPr id="669" name="Google Shape;669;p13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0" name="Google Shape;670;p13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71" name="Google Shape;671;p130"/>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672" name="Google Shape;672;p130"/>
          <p:cNvGraphicFramePr/>
          <p:nvPr/>
        </p:nvGraphicFramePr>
        <p:xfrm>
          <a:off x="419825" y="921415"/>
          <a:ext cx="3000000" cy="3000000"/>
        </p:xfrm>
        <a:graphic>
          <a:graphicData uri="http://schemas.openxmlformats.org/drawingml/2006/table">
            <a:tbl>
              <a:tblPr>
                <a:noFill/>
                <a:tableStyleId>{213C5AA7-D2E1-42AD-9498-FD694EB6FF35}</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73" name="Shape 673"/>
        <p:cNvGrpSpPr/>
        <p:nvPr/>
      </p:nvGrpSpPr>
      <p:grpSpPr>
        <a:xfrm>
          <a:off x="0" y="0"/>
          <a:ext cx="0" cy="0"/>
          <a:chOff x="0" y="0"/>
          <a:chExt cx="0" cy="0"/>
        </a:xfrm>
      </p:grpSpPr>
      <p:sp>
        <p:nvSpPr>
          <p:cNvPr id="674" name="Google Shape;674;p131"/>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5" name="Google Shape;675;p13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76" name="Google Shape;676;p131"/>
          <p:cNvPicPr preferRelativeResize="0"/>
          <p:nvPr/>
        </p:nvPicPr>
        <p:blipFill>
          <a:blip r:embed="rId2">
            <a:alphaModFix/>
          </a:blip>
          <a:stretch>
            <a:fillRect/>
          </a:stretch>
        </p:blipFill>
        <p:spPr>
          <a:xfrm>
            <a:off x="0" y="4018355"/>
            <a:ext cx="9144003" cy="1125141"/>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677" name="Shape 677"/>
        <p:cNvGrpSpPr/>
        <p:nvPr/>
      </p:nvGrpSpPr>
      <p:grpSpPr>
        <a:xfrm>
          <a:off x="0" y="0"/>
          <a:ext cx="0" cy="0"/>
          <a:chOff x="0" y="0"/>
          <a:chExt cx="0" cy="0"/>
        </a:xfrm>
      </p:grpSpPr>
      <p:sp>
        <p:nvSpPr>
          <p:cNvPr id="678" name="Google Shape;678;p13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9" name="Google Shape;679;p13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80" name="Google Shape;680;p132"/>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681" name="Shape 681"/>
        <p:cNvGrpSpPr/>
        <p:nvPr/>
      </p:nvGrpSpPr>
      <p:grpSpPr>
        <a:xfrm>
          <a:off x="0" y="0"/>
          <a:ext cx="0" cy="0"/>
          <a:chOff x="0" y="0"/>
          <a:chExt cx="0" cy="0"/>
        </a:xfrm>
      </p:grpSpPr>
      <p:pic>
        <p:nvPicPr>
          <p:cNvPr id="682" name="Google Shape;682;p133"/>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683" name="Google Shape;683;p13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4" name="Google Shape;684;p13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1FA382"/>
        </a:solidFill>
      </p:bgPr>
    </p:bg>
    <p:spTree>
      <p:nvGrpSpPr>
        <p:cNvPr id="75" name="Shape 75"/>
        <p:cNvGrpSpPr/>
        <p:nvPr/>
      </p:nvGrpSpPr>
      <p:grpSpPr>
        <a:xfrm>
          <a:off x="0" y="0"/>
          <a:ext cx="0" cy="0"/>
          <a:chOff x="0" y="0"/>
          <a:chExt cx="0" cy="0"/>
        </a:xfrm>
      </p:grpSpPr>
      <p:sp>
        <p:nvSpPr>
          <p:cNvPr id="76" name="Google Shape;76;p14"/>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7" name="Google Shape;77;p14"/>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4"/>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685" name="Shape 685"/>
        <p:cNvGrpSpPr/>
        <p:nvPr/>
      </p:nvGrpSpPr>
      <p:grpSpPr>
        <a:xfrm>
          <a:off x="0" y="0"/>
          <a:ext cx="0" cy="0"/>
          <a:chOff x="0" y="0"/>
          <a:chExt cx="0" cy="0"/>
        </a:xfrm>
      </p:grpSpPr>
      <p:sp>
        <p:nvSpPr>
          <p:cNvPr id="686" name="Google Shape;686;p13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7" name="Google Shape;687;p13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8" name="Google Shape;688;p134"/>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689" name="Google Shape;689;p134"/>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690" name="Google Shape;690;p134"/>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1" name="Shape 691"/>
        <p:cNvGrpSpPr/>
        <p:nvPr/>
      </p:nvGrpSpPr>
      <p:grpSpPr>
        <a:xfrm>
          <a:off x="0" y="0"/>
          <a:ext cx="0" cy="0"/>
          <a:chOff x="0" y="0"/>
          <a:chExt cx="0" cy="0"/>
        </a:xfrm>
      </p:grpSpPr>
      <p:sp>
        <p:nvSpPr>
          <p:cNvPr id="692" name="Google Shape;692;p135"/>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93" name="Google Shape;693;p13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94" name="Google Shape;694;p135"/>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695" name="Google Shape;695;p135"/>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696" name="Shape 696"/>
        <p:cNvGrpSpPr/>
        <p:nvPr/>
      </p:nvGrpSpPr>
      <p:grpSpPr>
        <a:xfrm>
          <a:off x="0" y="0"/>
          <a:ext cx="0" cy="0"/>
          <a:chOff x="0" y="0"/>
          <a:chExt cx="0" cy="0"/>
        </a:xfrm>
      </p:grpSpPr>
      <p:sp>
        <p:nvSpPr>
          <p:cNvPr id="697" name="Google Shape;697;p136"/>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698" name="Google Shape;698;p136"/>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699" name="Google Shape;699;p136"/>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700" name="Shape 700"/>
        <p:cNvGrpSpPr/>
        <p:nvPr/>
      </p:nvGrpSpPr>
      <p:grpSpPr>
        <a:xfrm>
          <a:off x="0" y="0"/>
          <a:ext cx="0" cy="0"/>
          <a:chOff x="0" y="0"/>
          <a:chExt cx="0" cy="0"/>
        </a:xfrm>
      </p:grpSpPr>
      <p:pic>
        <p:nvPicPr>
          <p:cNvPr id="701" name="Google Shape;701;p137"/>
          <p:cNvPicPr preferRelativeResize="0"/>
          <p:nvPr/>
        </p:nvPicPr>
        <p:blipFill>
          <a:blip r:embed="rId2">
            <a:alphaModFix/>
          </a:blip>
          <a:stretch>
            <a:fillRect/>
          </a:stretch>
        </p:blipFill>
        <p:spPr>
          <a:xfrm>
            <a:off x="0" y="4"/>
            <a:ext cx="9144000" cy="5143495"/>
          </a:xfrm>
          <a:prstGeom prst="rect">
            <a:avLst/>
          </a:prstGeom>
          <a:noFill/>
          <a:ln>
            <a:noFill/>
          </a:ln>
        </p:spPr>
      </p:pic>
      <p:sp>
        <p:nvSpPr>
          <p:cNvPr id="702" name="Google Shape;702;p137"/>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703" name="Google Shape;703;p13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704" name="Google Shape;704;p137"/>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a:solidFill>
                <a:schemeClr val="accent1"/>
              </a:solidFill>
              <a:latin typeface="Roboto"/>
              <a:ea typeface="Roboto"/>
              <a:cs typeface="Roboto"/>
              <a:sym typeface="Roboto"/>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705" name="Shape 705"/>
        <p:cNvGrpSpPr/>
        <p:nvPr/>
      </p:nvGrpSpPr>
      <p:grpSpPr>
        <a:xfrm>
          <a:off x="0" y="0"/>
          <a:ext cx="0" cy="0"/>
          <a:chOff x="0" y="0"/>
          <a:chExt cx="0" cy="0"/>
        </a:xfrm>
      </p:grpSpPr>
      <p:pic>
        <p:nvPicPr>
          <p:cNvPr id="706" name="Google Shape;706;p138"/>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707" name="Google Shape;707;p138"/>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708" name="Google Shape;708;p138"/>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709" name="Google Shape;709;p138"/>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710" name="Google Shape;710;p138"/>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1" name="Shape 711"/>
        <p:cNvGrpSpPr/>
        <p:nvPr/>
      </p:nvGrpSpPr>
      <p:grpSpPr>
        <a:xfrm>
          <a:off x="0" y="0"/>
          <a:ext cx="0" cy="0"/>
          <a:chOff x="0" y="0"/>
          <a:chExt cx="0" cy="0"/>
        </a:xfrm>
      </p:grpSpPr>
      <p:sp>
        <p:nvSpPr>
          <p:cNvPr id="712" name="Google Shape;712;p139"/>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3" name="Google Shape;713;p13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714" name="Google Shape;714;p1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15" name="Google Shape;715;p139"/>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716" name="Shape 716"/>
        <p:cNvGrpSpPr/>
        <p:nvPr/>
      </p:nvGrpSpPr>
      <p:grpSpPr>
        <a:xfrm>
          <a:off x="0" y="0"/>
          <a:ext cx="0" cy="0"/>
          <a:chOff x="0" y="0"/>
          <a:chExt cx="0" cy="0"/>
        </a:xfrm>
      </p:grpSpPr>
      <p:sp>
        <p:nvSpPr>
          <p:cNvPr id="717" name="Google Shape;717;p140"/>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8" name="Google Shape;718;p140"/>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719" name="Google Shape;719;p140"/>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720" name="Google Shape;720;p140"/>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721" name="Shape 721"/>
        <p:cNvGrpSpPr/>
        <p:nvPr/>
      </p:nvGrpSpPr>
      <p:grpSpPr>
        <a:xfrm>
          <a:off x="0" y="0"/>
          <a:ext cx="0" cy="0"/>
          <a:chOff x="0" y="0"/>
          <a:chExt cx="0" cy="0"/>
        </a:xfrm>
      </p:grpSpPr>
      <p:sp>
        <p:nvSpPr>
          <p:cNvPr id="722" name="Google Shape;722;p141"/>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3" name="Google Shape;723;p141"/>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724" name="Google Shape;724;p141"/>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725" name="Google Shape;725;p141"/>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726" name="Shape 726"/>
        <p:cNvGrpSpPr/>
        <p:nvPr/>
      </p:nvGrpSpPr>
      <p:grpSpPr>
        <a:xfrm>
          <a:off x="0" y="0"/>
          <a:ext cx="0" cy="0"/>
          <a:chOff x="0" y="0"/>
          <a:chExt cx="0" cy="0"/>
        </a:xfrm>
      </p:grpSpPr>
      <p:pic>
        <p:nvPicPr>
          <p:cNvPr id="727" name="Google Shape;727;p142"/>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728" name="Google Shape;728;p142"/>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9" name="Google Shape;729;p142"/>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730" name="Google Shape;730;p142"/>
          <p:cNvPicPr preferRelativeResize="0"/>
          <p:nvPr/>
        </p:nvPicPr>
        <p:blipFill>
          <a:blip r:embed="rId3">
            <a:alphaModFix/>
          </a:blip>
          <a:stretch>
            <a:fillRect/>
          </a:stretch>
        </p:blipFill>
        <p:spPr>
          <a:xfrm>
            <a:off x="0" y="4476750"/>
            <a:ext cx="2857500" cy="666750"/>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731" name="Shape 731"/>
        <p:cNvGrpSpPr/>
        <p:nvPr/>
      </p:nvGrpSpPr>
      <p:grpSpPr>
        <a:xfrm>
          <a:off x="0" y="0"/>
          <a:ext cx="0" cy="0"/>
          <a:chOff x="0" y="0"/>
          <a:chExt cx="0" cy="0"/>
        </a:xfrm>
      </p:grpSpPr>
      <p:pic>
        <p:nvPicPr>
          <p:cNvPr id="732" name="Google Shape;732;p143"/>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733" name="Google Shape;733;p143"/>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4" name="Google Shape;734;p143"/>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735" name="Google Shape;735;p143"/>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79" name="Shape 79"/>
        <p:cNvGrpSpPr/>
        <p:nvPr/>
      </p:nvGrpSpPr>
      <p:grpSpPr>
        <a:xfrm>
          <a:off x="0" y="0"/>
          <a:ext cx="0" cy="0"/>
          <a:chOff x="0" y="0"/>
          <a:chExt cx="0" cy="0"/>
        </a:xfrm>
      </p:grpSpPr>
      <p:pic>
        <p:nvPicPr>
          <p:cNvPr id="80" name="Google Shape;80;p15"/>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81" name="Google Shape;81;p1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82" name="Google Shape;82;p15"/>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83" name="Google Shape;83;p15"/>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15"/>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736" name="Shape 736"/>
        <p:cNvGrpSpPr/>
        <p:nvPr/>
      </p:nvGrpSpPr>
      <p:grpSpPr>
        <a:xfrm>
          <a:off x="0" y="0"/>
          <a:ext cx="0" cy="0"/>
          <a:chOff x="0" y="0"/>
          <a:chExt cx="0" cy="0"/>
        </a:xfrm>
      </p:grpSpPr>
      <p:sp>
        <p:nvSpPr>
          <p:cNvPr id="737" name="Google Shape;737;p144"/>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38" name="Google Shape;738;p144"/>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39" name="Google Shape;739;p144"/>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740" name="Shape 740"/>
        <p:cNvGrpSpPr/>
        <p:nvPr/>
      </p:nvGrpSpPr>
      <p:grpSpPr>
        <a:xfrm>
          <a:off x="0" y="0"/>
          <a:ext cx="0" cy="0"/>
          <a:chOff x="0" y="0"/>
          <a:chExt cx="0" cy="0"/>
        </a:xfrm>
      </p:grpSpPr>
      <p:pic>
        <p:nvPicPr>
          <p:cNvPr id="741" name="Google Shape;741;p145"/>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742" name="Google Shape;742;p14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743" name="Google Shape;743;p145"/>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744" name="Google Shape;744;p145"/>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745" name="Google Shape;745;p145"/>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746" name="Shape 746"/>
        <p:cNvGrpSpPr/>
        <p:nvPr/>
      </p:nvGrpSpPr>
      <p:grpSpPr>
        <a:xfrm>
          <a:off x="0" y="0"/>
          <a:ext cx="0" cy="0"/>
          <a:chOff x="0" y="0"/>
          <a:chExt cx="0" cy="0"/>
        </a:xfrm>
      </p:grpSpPr>
      <p:sp>
        <p:nvSpPr>
          <p:cNvPr id="747" name="Google Shape;747;p146"/>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8" name="Google Shape;748;p1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49" name="Google Shape;749;p146"/>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750" name="Google Shape;750;p146"/>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751" name="Shape 751"/>
        <p:cNvGrpSpPr/>
        <p:nvPr/>
      </p:nvGrpSpPr>
      <p:grpSpPr>
        <a:xfrm>
          <a:off x="0" y="0"/>
          <a:ext cx="0" cy="0"/>
          <a:chOff x="0" y="0"/>
          <a:chExt cx="0" cy="0"/>
        </a:xfrm>
      </p:grpSpPr>
      <p:sp>
        <p:nvSpPr>
          <p:cNvPr id="752" name="Google Shape;752;p1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753" name="Google Shape;753;p14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754" name="Google Shape;754;p14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755" name="Google Shape;755;p14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756" name="Google Shape;756;p147"/>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757" name="Shape 757"/>
        <p:cNvGrpSpPr/>
        <p:nvPr/>
      </p:nvGrpSpPr>
      <p:grpSpPr>
        <a:xfrm>
          <a:off x="0" y="0"/>
          <a:ext cx="0" cy="0"/>
          <a:chOff x="0" y="0"/>
          <a:chExt cx="0" cy="0"/>
        </a:xfrm>
      </p:grpSpPr>
      <p:sp>
        <p:nvSpPr>
          <p:cNvPr id="758" name="Google Shape;758;p1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759" name="Google Shape;759;p1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760" name="Google Shape;760;p14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761" name="Google Shape;761;p148"/>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762" name="Shape 762"/>
        <p:cNvGrpSpPr/>
        <p:nvPr/>
      </p:nvGrpSpPr>
      <p:grpSpPr>
        <a:xfrm>
          <a:off x="0" y="0"/>
          <a:ext cx="0" cy="0"/>
          <a:chOff x="0" y="0"/>
          <a:chExt cx="0" cy="0"/>
        </a:xfrm>
      </p:grpSpPr>
      <p:sp>
        <p:nvSpPr>
          <p:cNvPr id="763" name="Google Shape;763;p149"/>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64" name="Google Shape;764;p14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65" name="Google Shape;765;p1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6" name="Shape 766"/>
        <p:cNvGrpSpPr/>
        <p:nvPr/>
      </p:nvGrpSpPr>
      <p:grpSpPr>
        <a:xfrm>
          <a:off x="0" y="0"/>
          <a:ext cx="0" cy="0"/>
          <a:chOff x="0" y="0"/>
          <a:chExt cx="0" cy="0"/>
        </a:xfrm>
      </p:grpSpPr>
      <p:sp>
        <p:nvSpPr>
          <p:cNvPr id="767" name="Google Shape;767;p1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768" name="Shape 768"/>
        <p:cNvGrpSpPr/>
        <p:nvPr/>
      </p:nvGrpSpPr>
      <p:grpSpPr>
        <a:xfrm>
          <a:off x="0" y="0"/>
          <a:ext cx="0" cy="0"/>
          <a:chOff x="0" y="0"/>
          <a:chExt cx="0" cy="0"/>
        </a:xfrm>
      </p:grpSpPr>
      <p:sp>
        <p:nvSpPr>
          <p:cNvPr id="769" name="Google Shape;769;p1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0" name="Google Shape;770;p15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771" name="Google Shape;771;p1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2" name="Google Shape;772;p1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3" name="Google Shape;773;p1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774" name="Shape 774"/>
        <p:cNvGrpSpPr/>
        <p:nvPr/>
      </p:nvGrpSpPr>
      <p:grpSpPr>
        <a:xfrm>
          <a:off x="0" y="0"/>
          <a:ext cx="0" cy="0"/>
          <a:chOff x="0" y="0"/>
          <a:chExt cx="0" cy="0"/>
        </a:xfrm>
      </p:grpSpPr>
      <p:sp>
        <p:nvSpPr>
          <p:cNvPr id="775" name="Google Shape;775;p152"/>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6" name="Google Shape;776;p152"/>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77" name="Google Shape;777;p152"/>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778" name="Shape 778"/>
        <p:cNvGrpSpPr/>
        <p:nvPr/>
      </p:nvGrpSpPr>
      <p:grpSpPr>
        <a:xfrm>
          <a:off x="0" y="0"/>
          <a:ext cx="0" cy="0"/>
          <a:chOff x="0" y="0"/>
          <a:chExt cx="0" cy="0"/>
        </a:xfrm>
      </p:grpSpPr>
      <p:sp>
        <p:nvSpPr>
          <p:cNvPr id="779" name="Google Shape;779;p153"/>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780" name="Google Shape;780;p153"/>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781" name="Google Shape;781;p153"/>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782" name="Google Shape;782;p153"/>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5">
    <p:spTree>
      <p:nvGrpSpPr>
        <p:cNvPr id="85" name="Shape 85"/>
        <p:cNvGrpSpPr/>
        <p:nvPr/>
      </p:nvGrpSpPr>
      <p:grpSpPr>
        <a:xfrm>
          <a:off x="0" y="0"/>
          <a:ext cx="0" cy="0"/>
          <a:chOff x="0" y="0"/>
          <a:chExt cx="0" cy="0"/>
        </a:xfrm>
      </p:grpSpPr>
      <p:sp>
        <p:nvSpPr>
          <p:cNvPr id="86" name="Google Shape;8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87" name="Google Shape;8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88" name="Google Shape;88;p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6"/>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pic>
        <p:nvPicPr>
          <p:cNvPr id="90" name="Google Shape;90;p16"/>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783" name="Shape 783"/>
        <p:cNvGrpSpPr/>
        <p:nvPr/>
      </p:nvGrpSpPr>
      <p:grpSpPr>
        <a:xfrm>
          <a:off x="0" y="0"/>
          <a:ext cx="0" cy="0"/>
          <a:chOff x="0" y="0"/>
          <a:chExt cx="0" cy="0"/>
        </a:xfrm>
      </p:grpSpPr>
      <p:sp>
        <p:nvSpPr>
          <p:cNvPr id="784" name="Google Shape;784;p154"/>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785" name="Google Shape;785;p154"/>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786" name="Google Shape;786;p154"/>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787" name="Google Shape;787;p154"/>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788" name="Shape 788"/>
        <p:cNvGrpSpPr/>
        <p:nvPr/>
      </p:nvGrpSpPr>
      <p:grpSpPr>
        <a:xfrm>
          <a:off x="0" y="0"/>
          <a:ext cx="0" cy="0"/>
          <a:chOff x="0" y="0"/>
          <a:chExt cx="0" cy="0"/>
        </a:xfrm>
      </p:grpSpPr>
      <p:sp>
        <p:nvSpPr>
          <p:cNvPr id="789" name="Google Shape;789;p155"/>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790" name="Google Shape;790;p155"/>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791" name="Google Shape;791;p155"/>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792" name="Google Shape;792;p155"/>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2">
  <p:cSld name="TITLE_AND_BODY_1_1_2">
    <p:bg>
      <p:bgPr>
        <a:solidFill>
          <a:schemeClr val="lt1"/>
        </a:solidFill>
      </p:bgPr>
    </p:bg>
    <p:spTree>
      <p:nvGrpSpPr>
        <p:cNvPr id="793" name="Shape 793"/>
        <p:cNvGrpSpPr/>
        <p:nvPr/>
      </p:nvGrpSpPr>
      <p:grpSpPr>
        <a:xfrm>
          <a:off x="0" y="0"/>
          <a:ext cx="0" cy="0"/>
          <a:chOff x="0" y="0"/>
          <a:chExt cx="0" cy="0"/>
        </a:xfrm>
      </p:grpSpPr>
      <p:sp>
        <p:nvSpPr>
          <p:cNvPr id="794" name="Google Shape;794;p156"/>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95" name="Google Shape;795;p156"/>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796" name="Google Shape;796;p156"/>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797" name="Google Shape;797;p156"/>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blipFill>
          <a:blip r:embed="rId2">
            <a:alphaModFix/>
          </a:blip>
          <a:stretch>
            <a:fillRect/>
          </a:stretch>
        </a:blipFill>
      </p:bgPr>
    </p:bg>
    <p:spTree>
      <p:nvGrpSpPr>
        <p:cNvPr id="803" name="Shape 803"/>
        <p:cNvGrpSpPr/>
        <p:nvPr/>
      </p:nvGrpSpPr>
      <p:grpSpPr>
        <a:xfrm>
          <a:off x="0" y="0"/>
          <a:ext cx="0" cy="0"/>
          <a:chOff x="0" y="0"/>
          <a:chExt cx="0" cy="0"/>
        </a:xfrm>
      </p:grpSpPr>
      <p:sp>
        <p:nvSpPr>
          <p:cNvPr id="804" name="Google Shape;804;p15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5" name="Google Shape;805;p158"/>
          <p:cNvSpPr txBox="1"/>
          <p:nvPr>
            <p:ph type="ctrTitle"/>
          </p:nvPr>
        </p:nvSpPr>
        <p:spPr>
          <a:xfrm>
            <a:off x="419850" y="2638950"/>
            <a:ext cx="8304300" cy="907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accent6"/>
              </a:buClr>
              <a:buSzPts val="3800"/>
              <a:buFont typeface="IBM Plex Sans SemiBold"/>
              <a:buNone/>
              <a:defRPr b="0" sz="3800">
                <a:solidFill>
                  <a:schemeClr val="accent6"/>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806" name="Google Shape;806;p158"/>
          <p:cNvPicPr preferRelativeResize="0"/>
          <p:nvPr/>
        </p:nvPicPr>
        <p:blipFill rotWithShape="1">
          <a:blip r:embed="rId3">
            <a:alphaModFix/>
          </a:blip>
          <a:srcRect b="0" l="29" r="39" t="0"/>
          <a:stretch/>
        </p:blipFill>
        <p:spPr>
          <a:xfrm>
            <a:off x="3752851" y="599175"/>
            <a:ext cx="1638298" cy="433851"/>
          </a:xfrm>
          <a:prstGeom prst="rect">
            <a:avLst/>
          </a:prstGeom>
          <a:noFill/>
          <a:ln>
            <a:noFill/>
          </a:ln>
        </p:spPr>
      </p:pic>
      <p:sp>
        <p:nvSpPr>
          <p:cNvPr id="807" name="Google Shape;807;p158"/>
          <p:cNvSpPr txBox="1"/>
          <p:nvPr/>
        </p:nvSpPr>
        <p:spPr>
          <a:xfrm>
            <a:off x="701900" y="1334200"/>
            <a:ext cx="8258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chemeClr val="lt2"/>
                </a:solidFill>
                <a:latin typeface="Source Sans Pro SemiBold"/>
                <a:ea typeface="Source Sans Pro SemiBold"/>
                <a:cs typeface="Source Sans Pro SemiBold"/>
                <a:sym typeface="Source Sans Pro SemiBold"/>
              </a:rPr>
              <a:t>FinOps Community Day Europe</a:t>
            </a:r>
            <a:endParaRPr sz="3200">
              <a:solidFill>
                <a:schemeClr val="lt2"/>
              </a:solidFill>
              <a:latin typeface="Source Sans Pro SemiBold"/>
              <a:ea typeface="Source Sans Pro SemiBold"/>
              <a:cs typeface="Source Sans Pro SemiBold"/>
              <a:sym typeface="Source Sans Pro SemiBold"/>
            </a:endParaRPr>
          </a:p>
        </p:txBody>
      </p:sp>
      <p:cxnSp>
        <p:nvCxnSpPr>
          <p:cNvPr id="808" name="Google Shape;808;p158"/>
          <p:cNvCxnSpPr/>
          <p:nvPr/>
        </p:nvCxnSpPr>
        <p:spPr>
          <a:xfrm>
            <a:off x="2150075" y="2125775"/>
            <a:ext cx="3999000" cy="0"/>
          </a:xfrm>
          <a:prstGeom prst="straightConnector1">
            <a:avLst/>
          </a:prstGeom>
          <a:noFill/>
          <a:ln cap="rnd" cmpd="sng" w="38100">
            <a:solidFill>
              <a:schemeClr val="lt2"/>
            </a:solidFill>
            <a:prstDash val="solid"/>
            <a:round/>
            <a:headEnd len="med" w="med" type="none"/>
            <a:tailEnd len="med" w="med" type="none"/>
          </a:ln>
        </p:spPr>
      </p:cxnSp>
      <p:cxnSp>
        <p:nvCxnSpPr>
          <p:cNvPr id="809" name="Google Shape;809;p158"/>
          <p:cNvCxnSpPr/>
          <p:nvPr/>
        </p:nvCxnSpPr>
        <p:spPr>
          <a:xfrm>
            <a:off x="3901150" y="2123350"/>
            <a:ext cx="3633600" cy="0"/>
          </a:xfrm>
          <a:prstGeom prst="straightConnector1">
            <a:avLst/>
          </a:prstGeom>
          <a:noFill/>
          <a:ln cap="rnd" cmpd="sng" w="19050">
            <a:solidFill>
              <a:schemeClr val="lt2"/>
            </a:solidFill>
            <a:prstDash val="dot"/>
            <a:round/>
            <a:headEnd len="med" w="med" type="none"/>
            <a:tailEnd len="med" w="med" type="none"/>
          </a:ln>
        </p:spPr>
      </p:cxn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810" name="Shape 810"/>
        <p:cNvGrpSpPr/>
        <p:nvPr/>
      </p:nvGrpSpPr>
      <p:grpSpPr>
        <a:xfrm>
          <a:off x="0" y="0"/>
          <a:ext cx="0" cy="0"/>
          <a:chOff x="0" y="0"/>
          <a:chExt cx="0" cy="0"/>
        </a:xfrm>
      </p:grpSpPr>
      <p:sp>
        <p:nvSpPr>
          <p:cNvPr id="811" name="Google Shape;811;p159"/>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12" name="Google Shape;812;p159"/>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3" name="Google Shape;813;p15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14" name="Google Shape;814;p159"/>
          <p:cNvPicPr preferRelativeResize="0"/>
          <p:nvPr/>
        </p:nvPicPr>
        <p:blipFill rotWithShape="1">
          <a:blip r:embed="rId2">
            <a:alphaModFix/>
          </a:blip>
          <a:srcRect b="0" l="29" r="39" t="0"/>
          <a:stretch/>
        </p:blipFill>
        <p:spPr>
          <a:xfrm>
            <a:off x="0" y="0"/>
            <a:ext cx="2720773" cy="1006999"/>
          </a:xfrm>
          <a:prstGeom prst="rect">
            <a:avLst/>
          </a:prstGeom>
          <a:noFill/>
          <a:ln>
            <a:noFill/>
          </a:ln>
        </p:spPr>
      </p:pic>
      <p:pic>
        <p:nvPicPr>
          <p:cNvPr id="815" name="Google Shape;815;p159"/>
          <p:cNvPicPr preferRelativeResize="0"/>
          <p:nvPr/>
        </p:nvPicPr>
        <p:blipFill rotWithShape="1">
          <a:blip r:embed="rId3">
            <a:alphaModFix/>
          </a:blip>
          <a:srcRect b="59" l="0" r="0" t="59"/>
          <a:stretch/>
        </p:blipFill>
        <p:spPr>
          <a:xfrm>
            <a:off x="6240307" y="4491300"/>
            <a:ext cx="2903696" cy="65219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2">
    <p:bg>
      <p:bgPr>
        <a:blipFill>
          <a:blip r:embed="rId2">
            <a:alphaModFix/>
          </a:blip>
          <a:stretch>
            <a:fillRect/>
          </a:stretch>
        </a:blipFill>
      </p:bgPr>
    </p:bg>
    <p:spTree>
      <p:nvGrpSpPr>
        <p:cNvPr id="816" name="Shape 816"/>
        <p:cNvGrpSpPr/>
        <p:nvPr/>
      </p:nvGrpSpPr>
      <p:grpSpPr>
        <a:xfrm>
          <a:off x="0" y="0"/>
          <a:ext cx="0" cy="0"/>
          <a:chOff x="0" y="0"/>
          <a:chExt cx="0" cy="0"/>
        </a:xfrm>
      </p:grpSpPr>
      <p:sp>
        <p:nvSpPr>
          <p:cNvPr id="817" name="Google Shape;817;p160"/>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18" name="Google Shape;818;p160"/>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9" name="Google Shape;819;p16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820" name="Shape 820"/>
        <p:cNvGrpSpPr/>
        <p:nvPr/>
      </p:nvGrpSpPr>
      <p:grpSpPr>
        <a:xfrm>
          <a:off x="0" y="0"/>
          <a:ext cx="0" cy="0"/>
          <a:chOff x="0" y="0"/>
          <a:chExt cx="0" cy="0"/>
        </a:xfrm>
      </p:grpSpPr>
      <p:sp>
        <p:nvSpPr>
          <p:cNvPr id="821" name="Google Shape;821;p161"/>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22" name="Google Shape;822;p161"/>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23" name="Google Shape;823;p16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24" name="Google Shape;824;p161"/>
          <p:cNvPicPr preferRelativeResize="0"/>
          <p:nvPr/>
        </p:nvPicPr>
        <p:blipFill rotWithShape="1">
          <a:blip r:embed="rId2">
            <a:alphaModFix/>
          </a:blip>
          <a:srcRect b="0" l="29" r="39" t="0"/>
          <a:stretch/>
        </p:blipFill>
        <p:spPr>
          <a:xfrm>
            <a:off x="0" y="0"/>
            <a:ext cx="2720773" cy="1006999"/>
          </a:xfrm>
          <a:prstGeom prst="rect">
            <a:avLst/>
          </a:prstGeom>
          <a:noFill/>
          <a:ln>
            <a:noFill/>
          </a:ln>
        </p:spPr>
      </p:pic>
      <p:pic>
        <p:nvPicPr>
          <p:cNvPr id="825" name="Google Shape;825;p161"/>
          <p:cNvPicPr preferRelativeResize="0"/>
          <p:nvPr/>
        </p:nvPicPr>
        <p:blipFill rotWithShape="1">
          <a:blip r:embed="rId3">
            <a:alphaModFix/>
          </a:blip>
          <a:srcRect b="59" l="0" r="0" t="59"/>
          <a:stretch/>
        </p:blipFill>
        <p:spPr>
          <a:xfrm>
            <a:off x="6240307" y="4491300"/>
            <a:ext cx="2903696" cy="652199"/>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826" name="Shape 826"/>
        <p:cNvGrpSpPr/>
        <p:nvPr/>
      </p:nvGrpSpPr>
      <p:grpSpPr>
        <a:xfrm>
          <a:off x="0" y="0"/>
          <a:ext cx="0" cy="0"/>
          <a:chOff x="0" y="0"/>
          <a:chExt cx="0" cy="0"/>
        </a:xfrm>
      </p:grpSpPr>
      <p:pic>
        <p:nvPicPr>
          <p:cNvPr id="827" name="Google Shape;827;p162"/>
          <p:cNvPicPr preferRelativeResize="0"/>
          <p:nvPr/>
        </p:nvPicPr>
        <p:blipFill rotWithShape="1">
          <a:blip r:embed="rId2">
            <a:alphaModFix/>
          </a:blip>
          <a:srcRect b="0" l="39" r="49" t="0"/>
          <a:stretch/>
        </p:blipFill>
        <p:spPr>
          <a:xfrm>
            <a:off x="0" y="0"/>
            <a:ext cx="1653601" cy="985050"/>
          </a:xfrm>
          <a:prstGeom prst="rect">
            <a:avLst/>
          </a:prstGeom>
          <a:noFill/>
          <a:ln>
            <a:noFill/>
          </a:ln>
        </p:spPr>
      </p:pic>
      <p:sp>
        <p:nvSpPr>
          <p:cNvPr id="828" name="Google Shape;828;p16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29" name="Google Shape;829;p162"/>
          <p:cNvPicPr preferRelativeResize="0"/>
          <p:nvPr/>
        </p:nvPicPr>
        <p:blipFill rotWithShape="1">
          <a:blip r:embed="rId3">
            <a:alphaModFix/>
          </a:blip>
          <a:srcRect b="59" l="0" r="0" t="59"/>
          <a:stretch/>
        </p:blipFill>
        <p:spPr>
          <a:xfrm>
            <a:off x="6268350" y="4497600"/>
            <a:ext cx="2875648" cy="645899"/>
          </a:xfrm>
          <a:prstGeom prst="rect">
            <a:avLst/>
          </a:prstGeom>
          <a:noFill/>
          <a:ln>
            <a:noFill/>
          </a:ln>
        </p:spPr>
      </p:pic>
      <p:sp>
        <p:nvSpPr>
          <p:cNvPr id="830" name="Google Shape;830;p162"/>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31" name="Google Shape;831;p162"/>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832" name="Shape 832"/>
        <p:cNvGrpSpPr/>
        <p:nvPr/>
      </p:nvGrpSpPr>
      <p:grpSpPr>
        <a:xfrm>
          <a:off x="0" y="0"/>
          <a:ext cx="0" cy="0"/>
          <a:chOff x="0" y="0"/>
          <a:chExt cx="0" cy="0"/>
        </a:xfrm>
      </p:grpSpPr>
      <p:pic>
        <p:nvPicPr>
          <p:cNvPr id="833" name="Google Shape;833;p163"/>
          <p:cNvPicPr preferRelativeResize="0"/>
          <p:nvPr/>
        </p:nvPicPr>
        <p:blipFill rotWithShape="1">
          <a:blip r:embed="rId2">
            <a:alphaModFix/>
          </a:blip>
          <a:srcRect b="0" l="39" r="49" t="0"/>
          <a:stretch/>
        </p:blipFill>
        <p:spPr>
          <a:xfrm>
            <a:off x="0" y="0"/>
            <a:ext cx="1653601" cy="985050"/>
          </a:xfrm>
          <a:prstGeom prst="rect">
            <a:avLst/>
          </a:prstGeom>
          <a:noFill/>
          <a:ln>
            <a:noFill/>
          </a:ln>
        </p:spPr>
      </p:pic>
      <p:sp>
        <p:nvSpPr>
          <p:cNvPr id="834" name="Google Shape;834;p16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35" name="Google Shape;835;p163"/>
          <p:cNvPicPr preferRelativeResize="0"/>
          <p:nvPr/>
        </p:nvPicPr>
        <p:blipFill rotWithShape="1">
          <a:blip r:embed="rId3">
            <a:alphaModFix/>
          </a:blip>
          <a:srcRect b="59" l="0" r="0" t="59"/>
          <a:stretch/>
        </p:blipFill>
        <p:spPr>
          <a:xfrm>
            <a:off x="6268350" y="4497600"/>
            <a:ext cx="2875648" cy="645899"/>
          </a:xfrm>
          <a:prstGeom prst="rect">
            <a:avLst/>
          </a:prstGeom>
          <a:noFill/>
          <a:ln>
            <a:noFill/>
          </a:ln>
        </p:spPr>
      </p:pic>
      <p:sp>
        <p:nvSpPr>
          <p:cNvPr id="836" name="Google Shape;836;p163"/>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37" name="Google Shape;837;p163"/>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 of FinOps 2023">
  <p:cSld name="TITLE_2_1_1_1_1">
    <p:bg>
      <p:bgPr>
        <a:blipFill>
          <a:blip r:embed="rId2">
            <a:alphaModFix/>
          </a:blip>
          <a:stretch>
            <a:fillRect/>
          </a:stretch>
        </a:blipFill>
      </p:bgPr>
    </p:bg>
    <p:spTree>
      <p:nvGrpSpPr>
        <p:cNvPr id="838" name="Shape 838"/>
        <p:cNvGrpSpPr/>
        <p:nvPr/>
      </p:nvGrpSpPr>
      <p:grpSpPr>
        <a:xfrm>
          <a:off x="0" y="0"/>
          <a:ext cx="0" cy="0"/>
          <a:chOff x="0" y="0"/>
          <a:chExt cx="0" cy="0"/>
        </a:xfrm>
      </p:grpSpPr>
      <p:sp>
        <p:nvSpPr>
          <p:cNvPr id="839" name="Google Shape;839;p16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40" name="Google Shape;840;p164"/>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41" name="Google Shape;841;p164"/>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91" name="Shape 91"/>
        <p:cNvGrpSpPr/>
        <p:nvPr/>
      </p:nvGrpSpPr>
      <p:grpSpPr>
        <a:xfrm>
          <a:off x="0" y="0"/>
          <a:ext cx="0" cy="0"/>
          <a:chOff x="0" y="0"/>
          <a:chExt cx="0" cy="0"/>
        </a:xfrm>
      </p:grpSpPr>
      <p:sp>
        <p:nvSpPr>
          <p:cNvPr id="92" name="Google Shape;92;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93" name="Google Shape;93;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94" name="Google Shape;94;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95" name="Google Shape;95;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7"/>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97" name="Google Shape;97;p1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842" name="Shape 842"/>
        <p:cNvGrpSpPr/>
        <p:nvPr/>
      </p:nvGrpSpPr>
      <p:grpSpPr>
        <a:xfrm>
          <a:off x="0" y="0"/>
          <a:ext cx="0" cy="0"/>
          <a:chOff x="0" y="0"/>
          <a:chExt cx="0" cy="0"/>
        </a:xfrm>
      </p:grpSpPr>
      <p:sp>
        <p:nvSpPr>
          <p:cNvPr id="843" name="Google Shape;843;p165"/>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844" name="Google Shape;844;p16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45" name="Google Shape;845;p165"/>
          <p:cNvPicPr preferRelativeResize="0"/>
          <p:nvPr/>
        </p:nvPicPr>
        <p:blipFill rotWithShape="1">
          <a:blip r:embed="rId2">
            <a:alphaModFix/>
          </a:blip>
          <a:srcRect b="9" l="0" r="0" t="9"/>
          <a:stretch/>
        </p:blipFill>
        <p:spPr>
          <a:xfrm>
            <a:off x="7923031" y="0"/>
            <a:ext cx="1220972" cy="841799"/>
          </a:xfrm>
          <a:prstGeom prst="rect">
            <a:avLst/>
          </a:prstGeom>
          <a:noFill/>
          <a:ln>
            <a:noFill/>
          </a:ln>
        </p:spPr>
      </p:pic>
      <p:pic>
        <p:nvPicPr>
          <p:cNvPr id="846" name="Google Shape;846;p165"/>
          <p:cNvPicPr preferRelativeResize="0"/>
          <p:nvPr/>
        </p:nvPicPr>
        <p:blipFill rotWithShape="1">
          <a:blip r:embed="rId3">
            <a:alphaModFix/>
          </a:blip>
          <a:srcRect b="0" l="49" r="49" t="0"/>
          <a:stretch/>
        </p:blipFill>
        <p:spPr>
          <a:xfrm>
            <a:off x="0" y="4345525"/>
            <a:ext cx="1594373" cy="797975"/>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847" name="Shape 847"/>
        <p:cNvGrpSpPr/>
        <p:nvPr/>
      </p:nvGrpSpPr>
      <p:grpSpPr>
        <a:xfrm>
          <a:off x="0" y="0"/>
          <a:ext cx="0" cy="0"/>
          <a:chOff x="0" y="0"/>
          <a:chExt cx="0" cy="0"/>
        </a:xfrm>
      </p:grpSpPr>
      <p:sp>
        <p:nvSpPr>
          <p:cNvPr id="848" name="Google Shape;848;p166"/>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49" name="Google Shape;849;p16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50" name="Google Shape;850;p166"/>
          <p:cNvPicPr preferRelativeResize="0"/>
          <p:nvPr/>
        </p:nvPicPr>
        <p:blipFill rotWithShape="1">
          <a:blip r:embed="rId2">
            <a:alphaModFix/>
          </a:blip>
          <a:srcRect b="0" l="39" r="49" t="0"/>
          <a:stretch/>
        </p:blipFill>
        <p:spPr>
          <a:xfrm>
            <a:off x="0" y="0"/>
            <a:ext cx="1653601" cy="985050"/>
          </a:xfrm>
          <a:prstGeom prst="rect">
            <a:avLst/>
          </a:prstGeom>
          <a:noFill/>
          <a:ln>
            <a:noFill/>
          </a:ln>
        </p:spPr>
      </p:pic>
      <p:pic>
        <p:nvPicPr>
          <p:cNvPr id="851" name="Google Shape;851;p166"/>
          <p:cNvPicPr preferRelativeResize="0"/>
          <p:nvPr/>
        </p:nvPicPr>
        <p:blipFill rotWithShape="1">
          <a:blip r:embed="rId3">
            <a:alphaModFix/>
          </a:blip>
          <a:srcRect b="59" l="0" r="0" t="59"/>
          <a:stretch/>
        </p:blipFill>
        <p:spPr>
          <a:xfrm>
            <a:off x="6268350" y="4497600"/>
            <a:ext cx="2875648" cy="645899"/>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852" name="Shape 852"/>
        <p:cNvGrpSpPr/>
        <p:nvPr/>
      </p:nvGrpSpPr>
      <p:grpSpPr>
        <a:xfrm>
          <a:off x="0" y="0"/>
          <a:ext cx="0" cy="0"/>
          <a:chOff x="0" y="0"/>
          <a:chExt cx="0" cy="0"/>
        </a:xfrm>
      </p:grpSpPr>
      <p:sp>
        <p:nvSpPr>
          <p:cNvPr id="853" name="Google Shape;853;p167"/>
          <p:cNvSpPr txBox="1"/>
          <p:nvPr>
            <p:ph type="title"/>
          </p:nvPr>
        </p:nvSpPr>
        <p:spPr>
          <a:xfrm>
            <a:off x="1307500" y="2073950"/>
            <a:ext cx="6451200" cy="841800"/>
          </a:xfrm>
          <a:prstGeom prst="rect">
            <a:avLst/>
          </a:prstGeom>
          <a:solidFill>
            <a:schemeClr val="lt2"/>
          </a:solidFill>
        </p:spPr>
        <p:txBody>
          <a:bodyPr anchorCtr="0" anchor="ctr"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54" name="Google Shape;854;p16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855" name="Shape 855"/>
        <p:cNvGrpSpPr/>
        <p:nvPr/>
      </p:nvGrpSpPr>
      <p:grpSpPr>
        <a:xfrm>
          <a:off x="0" y="0"/>
          <a:ext cx="0" cy="0"/>
          <a:chOff x="0" y="0"/>
          <a:chExt cx="0" cy="0"/>
        </a:xfrm>
      </p:grpSpPr>
      <p:sp>
        <p:nvSpPr>
          <p:cNvPr id="856" name="Google Shape;856;p16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7" name="Google Shape;857;p168"/>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58" name="Google Shape;858;p168"/>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59" name="Google Shape;859;p16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60" name="Google Shape;860;p168"/>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861" name="Shape 861"/>
        <p:cNvGrpSpPr/>
        <p:nvPr/>
      </p:nvGrpSpPr>
      <p:grpSpPr>
        <a:xfrm>
          <a:off x="0" y="0"/>
          <a:ext cx="0" cy="0"/>
          <a:chOff x="0" y="0"/>
          <a:chExt cx="0" cy="0"/>
        </a:xfrm>
      </p:grpSpPr>
      <p:sp>
        <p:nvSpPr>
          <p:cNvPr id="862" name="Google Shape;862;p16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3" name="Google Shape;863;p169"/>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64" name="Google Shape;864;p169"/>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65" name="Google Shape;865;p16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66" name="Google Shape;866;p169"/>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867" name="Google Shape;867;p169"/>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8" name="Shape 868"/>
        <p:cNvGrpSpPr/>
        <p:nvPr/>
      </p:nvGrpSpPr>
      <p:grpSpPr>
        <a:xfrm>
          <a:off x="0" y="0"/>
          <a:ext cx="0" cy="0"/>
          <a:chOff x="0" y="0"/>
          <a:chExt cx="0" cy="0"/>
        </a:xfrm>
      </p:grpSpPr>
      <p:sp>
        <p:nvSpPr>
          <p:cNvPr id="869" name="Google Shape;869;p17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0" name="Google Shape;870;p17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71" name="Google Shape;871;p170"/>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872" name="Google Shape;872;p170"/>
          <p:cNvGraphicFramePr/>
          <p:nvPr/>
        </p:nvGraphicFramePr>
        <p:xfrm>
          <a:off x="419825" y="1032990"/>
          <a:ext cx="3000000" cy="3000000"/>
        </p:xfrm>
        <a:graphic>
          <a:graphicData uri="http://schemas.openxmlformats.org/drawingml/2006/table">
            <a:tbl>
              <a:tblPr>
                <a:noFill/>
                <a:tableStyleId>{213C5AA7-D2E1-42AD-9498-FD694EB6FF35}</a:tableStyleId>
              </a:tblPr>
              <a:tblGrid>
                <a:gridCol w="2753700"/>
                <a:gridCol w="2788300"/>
                <a:gridCol w="2771000"/>
              </a:tblGrid>
              <a:tr h="714775">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14775">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14775">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14775">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49875">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73" name="Shape 873"/>
        <p:cNvGrpSpPr/>
        <p:nvPr/>
      </p:nvGrpSpPr>
      <p:grpSpPr>
        <a:xfrm>
          <a:off x="0" y="0"/>
          <a:ext cx="0" cy="0"/>
          <a:chOff x="0" y="0"/>
          <a:chExt cx="0" cy="0"/>
        </a:xfrm>
      </p:grpSpPr>
      <p:sp>
        <p:nvSpPr>
          <p:cNvPr id="874" name="Google Shape;874;p171"/>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5" name="Google Shape;875;p17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76" name="Google Shape;876;p171"/>
          <p:cNvPicPr preferRelativeResize="0"/>
          <p:nvPr/>
        </p:nvPicPr>
        <p:blipFill rotWithShape="1">
          <a:blip r:embed="rId2">
            <a:alphaModFix/>
          </a:blip>
          <a:srcRect b="0" l="49" r="59" t="0"/>
          <a:stretch/>
        </p:blipFill>
        <p:spPr>
          <a:xfrm>
            <a:off x="0" y="4018355"/>
            <a:ext cx="9144005" cy="1125141"/>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877" name="Shape 877"/>
        <p:cNvGrpSpPr/>
        <p:nvPr/>
      </p:nvGrpSpPr>
      <p:grpSpPr>
        <a:xfrm>
          <a:off x="0" y="0"/>
          <a:ext cx="0" cy="0"/>
          <a:chOff x="0" y="0"/>
          <a:chExt cx="0" cy="0"/>
        </a:xfrm>
      </p:grpSpPr>
      <p:sp>
        <p:nvSpPr>
          <p:cNvPr id="878" name="Google Shape;878;p17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9" name="Google Shape;879;p17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80" name="Google Shape;880;p172"/>
          <p:cNvPicPr preferRelativeResize="0"/>
          <p:nvPr/>
        </p:nvPicPr>
        <p:blipFill rotWithShape="1">
          <a:blip r:embed="rId2">
            <a:alphaModFix/>
          </a:blip>
          <a:srcRect b="0" l="49" r="59" t="0"/>
          <a:stretch/>
        </p:blipFill>
        <p:spPr>
          <a:xfrm>
            <a:off x="0" y="4018355"/>
            <a:ext cx="9144005" cy="1125141"/>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881" name="Shape 881"/>
        <p:cNvGrpSpPr/>
        <p:nvPr/>
      </p:nvGrpSpPr>
      <p:grpSpPr>
        <a:xfrm>
          <a:off x="0" y="0"/>
          <a:ext cx="0" cy="0"/>
          <a:chOff x="0" y="0"/>
          <a:chExt cx="0" cy="0"/>
        </a:xfrm>
      </p:grpSpPr>
      <p:pic>
        <p:nvPicPr>
          <p:cNvPr id="882" name="Google Shape;882;p173"/>
          <p:cNvPicPr preferRelativeResize="0"/>
          <p:nvPr/>
        </p:nvPicPr>
        <p:blipFill>
          <a:blip r:embed="rId2">
            <a:alphaModFix/>
          </a:blip>
          <a:stretch>
            <a:fillRect/>
          </a:stretch>
        </p:blipFill>
        <p:spPr>
          <a:xfrm>
            <a:off x="0" y="4338648"/>
            <a:ext cx="9144005" cy="804863"/>
          </a:xfrm>
          <a:prstGeom prst="rect">
            <a:avLst/>
          </a:prstGeom>
          <a:noFill/>
          <a:ln>
            <a:noFill/>
          </a:ln>
        </p:spPr>
      </p:pic>
      <p:sp>
        <p:nvSpPr>
          <p:cNvPr id="883" name="Google Shape;883;p17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4" name="Google Shape;884;p17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885" name="Shape 885"/>
        <p:cNvGrpSpPr/>
        <p:nvPr/>
      </p:nvGrpSpPr>
      <p:grpSpPr>
        <a:xfrm>
          <a:off x="0" y="0"/>
          <a:ext cx="0" cy="0"/>
          <a:chOff x="0" y="0"/>
          <a:chExt cx="0" cy="0"/>
        </a:xfrm>
      </p:grpSpPr>
      <p:sp>
        <p:nvSpPr>
          <p:cNvPr id="886" name="Google Shape;886;p17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7" name="Google Shape;887;p17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88" name="Google Shape;888;p174"/>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889" name="Google Shape;889;p174"/>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890" name="Google Shape;890;p174"/>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ide Bar 1">
  <p:cSld name="TITLE_AND_TWO_COLUMNS_1_1">
    <p:spTree>
      <p:nvGrpSpPr>
        <p:cNvPr id="98" name="Shape 98"/>
        <p:cNvGrpSpPr/>
        <p:nvPr/>
      </p:nvGrpSpPr>
      <p:grpSpPr>
        <a:xfrm>
          <a:off x="0" y="0"/>
          <a:ext cx="0" cy="0"/>
          <a:chOff x="0" y="0"/>
          <a:chExt cx="0" cy="0"/>
        </a:xfrm>
      </p:grpSpPr>
      <p:sp>
        <p:nvSpPr>
          <p:cNvPr id="99" name="Google Shape;99;p18"/>
          <p:cNvSpPr/>
          <p:nvPr/>
        </p:nvSpPr>
        <p:spPr>
          <a:xfrm>
            <a:off x="6665050" y="0"/>
            <a:ext cx="2481300" cy="4654500"/>
          </a:xfrm>
          <a:prstGeom prst="rect">
            <a:avLst/>
          </a:prstGeom>
          <a:solidFill>
            <a:srgbClr val="6BCAB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i="0" sz="1400" u="none" cap="none" strike="noStrike">
              <a:solidFill>
                <a:srgbClr val="FFFFFF"/>
              </a:solidFill>
              <a:latin typeface="Montserrat Light"/>
              <a:ea typeface="Montserrat Light"/>
              <a:cs typeface="Montserrat Light"/>
              <a:sym typeface="Montserrat Light"/>
            </a:endParaRPr>
          </a:p>
        </p:txBody>
      </p:sp>
      <p:sp>
        <p:nvSpPr>
          <p:cNvPr id="100" name="Google Shape;100;p18"/>
          <p:cNvSpPr txBox="1"/>
          <p:nvPr>
            <p:ph type="title"/>
          </p:nvPr>
        </p:nvSpPr>
        <p:spPr>
          <a:xfrm>
            <a:off x="311700" y="231625"/>
            <a:ext cx="62271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 name="Google Shape;101;p18"/>
          <p:cNvSpPr txBox="1"/>
          <p:nvPr>
            <p:ph idx="1" type="body"/>
          </p:nvPr>
        </p:nvSpPr>
        <p:spPr>
          <a:xfrm>
            <a:off x="6855684" y="879163"/>
            <a:ext cx="2103900" cy="2458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FFFFFF"/>
              </a:buClr>
              <a:buSzPts val="1200"/>
              <a:buChar char="●"/>
              <a:defRPr sz="1200">
                <a:solidFill>
                  <a:srgbClr val="FFFFFF"/>
                </a:solidFill>
              </a:defRPr>
            </a:lvl1pPr>
            <a:lvl2pPr indent="-304800" lvl="1" marL="914400" rtl="0">
              <a:spcBef>
                <a:spcPts val="1000"/>
              </a:spcBef>
              <a:spcAft>
                <a:spcPts val="0"/>
              </a:spcAft>
              <a:buClr>
                <a:srgbClr val="FFFFFF"/>
              </a:buClr>
              <a:buSzPts val="1200"/>
              <a:buChar char="○"/>
              <a:defRPr sz="1200">
                <a:solidFill>
                  <a:srgbClr val="FFFFFF"/>
                </a:solidFill>
              </a:defRPr>
            </a:lvl2pPr>
            <a:lvl3pPr indent="-304800" lvl="2" marL="1371600" rtl="0">
              <a:spcBef>
                <a:spcPts val="1000"/>
              </a:spcBef>
              <a:spcAft>
                <a:spcPts val="0"/>
              </a:spcAft>
              <a:buClr>
                <a:srgbClr val="FFFFFF"/>
              </a:buClr>
              <a:buSzPts val="1200"/>
              <a:buChar char="■"/>
              <a:defRPr sz="1200">
                <a:solidFill>
                  <a:srgbClr val="FFFFFF"/>
                </a:solidFill>
              </a:defRPr>
            </a:lvl3pPr>
            <a:lvl4pPr indent="-304800" lvl="3" marL="1828800" rtl="0">
              <a:spcBef>
                <a:spcPts val="1000"/>
              </a:spcBef>
              <a:spcAft>
                <a:spcPts val="0"/>
              </a:spcAft>
              <a:buClr>
                <a:srgbClr val="FFFFFF"/>
              </a:buClr>
              <a:buSzPts val="1200"/>
              <a:buChar char="●"/>
              <a:defRPr sz="1200">
                <a:solidFill>
                  <a:srgbClr val="FFFFFF"/>
                </a:solidFill>
              </a:defRPr>
            </a:lvl4pPr>
            <a:lvl5pPr indent="-304800" lvl="4" marL="2286000" rtl="0">
              <a:spcBef>
                <a:spcPts val="1000"/>
              </a:spcBef>
              <a:spcAft>
                <a:spcPts val="0"/>
              </a:spcAft>
              <a:buClr>
                <a:srgbClr val="FFFFFF"/>
              </a:buClr>
              <a:buSzPts val="1200"/>
              <a:buChar char="○"/>
              <a:defRPr sz="1200">
                <a:solidFill>
                  <a:srgbClr val="FFFFFF"/>
                </a:solidFill>
              </a:defRPr>
            </a:lvl5pPr>
            <a:lvl6pPr indent="-304800" lvl="5" marL="2743200" rtl="0">
              <a:spcBef>
                <a:spcPts val="1000"/>
              </a:spcBef>
              <a:spcAft>
                <a:spcPts val="0"/>
              </a:spcAft>
              <a:buClr>
                <a:srgbClr val="FFFFFF"/>
              </a:buClr>
              <a:buSzPts val="1200"/>
              <a:buChar char="■"/>
              <a:defRPr sz="1200">
                <a:solidFill>
                  <a:srgbClr val="FFFFFF"/>
                </a:solidFill>
              </a:defRPr>
            </a:lvl6pPr>
            <a:lvl7pPr indent="-304800" lvl="6" marL="3200400" rtl="0">
              <a:spcBef>
                <a:spcPts val="1000"/>
              </a:spcBef>
              <a:spcAft>
                <a:spcPts val="0"/>
              </a:spcAft>
              <a:buClr>
                <a:srgbClr val="FFFFFF"/>
              </a:buClr>
              <a:buSzPts val="1200"/>
              <a:buChar char="●"/>
              <a:defRPr sz="1200">
                <a:solidFill>
                  <a:srgbClr val="FFFFFF"/>
                </a:solidFill>
              </a:defRPr>
            </a:lvl7pPr>
            <a:lvl8pPr indent="-304800" lvl="7" marL="3657600" rtl="0">
              <a:spcBef>
                <a:spcPts val="1000"/>
              </a:spcBef>
              <a:spcAft>
                <a:spcPts val="0"/>
              </a:spcAft>
              <a:buClr>
                <a:srgbClr val="FFFFFF"/>
              </a:buClr>
              <a:buSzPts val="1200"/>
              <a:buChar char="○"/>
              <a:defRPr sz="1200">
                <a:solidFill>
                  <a:srgbClr val="FFFFFF"/>
                </a:solidFill>
              </a:defRPr>
            </a:lvl8pPr>
            <a:lvl9pPr indent="-304800" lvl="8" marL="4114800" rtl="0">
              <a:spcBef>
                <a:spcPts val="1000"/>
              </a:spcBef>
              <a:spcAft>
                <a:spcPts val="1000"/>
              </a:spcAft>
              <a:buClr>
                <a:srgbClr val="FFFFFF"/>
              </a:buClr>
              <a:buSzPts val="1200"/>
              <a:buChar char="■"/>
              <a:defRPr sz="1200">
                <a:solidFill>
                  <a:srgbClr val="FFFFFF"/>
                </a:solidFill>
              </a:defRPr>
            </a:lvl9pPr>
          </a:lstStyle>
          <a:p/>
        </p:txBody>
      </p:sp>
      <p:sp>
        <p:nvSpPr>
          <p:cNvPr id="102" name="Google Shape;102;p18"/>
          <p:cNvSpPr txBox="1"/>
          <p:nvPr>
            <p:ph idx="12" type="sldNum"/>
          </p:nvPr>
        </p:nvSpPr>
        <p:spPr>
          <a:xfrm>
            <a:off x="8803302" y="4732050"/>
            <a:ext cx="2661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8"/>
          <p:cNvSpPr txBox="1"/>
          <p:nvPr>
            <p:ph idx="2" type="subTitle"/>
          </p:nvPr>
        </p:nvSpPr>
        <p:spPr>
          <a:xfrm>
            <a:off x="6855684" y="292906"/>
            <a:ext cx="21039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1200"/>
              </a:spcBef>
              <a:spcAft>
                <a:spcPts val="0"/>
              </a:spcAft>
              <a:buNone/>
              <a:defRPr b="1" sz="1200">
                <a:solidFill>
                  <a:srgbClr val="FFFFFF"/>
                </a:solidFill>
                <a:latin typeface="Montserrat"/>
                <a:ea typeface="Montserrat"/>
                <a:cs typeface="Montserrat"/>
                <a:sym typeface="Montserrat"/>
              </a:defRPr>
            </a:lvl2pPr>
            <a:lvl3pPr lvl="2" rtl="0">
              <a:spcBef>
                <a:spcPts val="1200"/>
              </a:spcBef>
              <a:spcAft>
                <a:spcPts val="0"/>
              </a:spcAft>
              <a:buNone/>
              <a:defRPr b="1" sz="1200">
                <a:solidFill>
                  <a:srgbClr val="FFFFFF"/>
                </a:solidFill>
                <a:latin typeface="Montserrat"/>
                <a:ea typeface="Montserrat"/>
                <a:cs typeface="Montserrat"/>
                <a:sym typeface="Montserrat"/>
              </a:defRPr>
            </a:lvl3pPr>
            <a:lvl4pPr lvl="3" rtl="0">
              <a:spcBef>
                <a:spcPts val="1200"/>
              </a:spcBef>
              <a:spcAft>
                <a:spcPts val="0"/>
              </a:spcAft>
              <a:buNone/>
              <a:defRPr b="1" sz="1200">
                <a:solidFill>
                  <a:srgbClr val="FFFFFF"/>
                </a:solidFill>
                <a:latin typeface="Montserrat"/>
                <a:ea typeface="Montserrat"/>
                <a:cs typeface="Montserrat"/>
                <a:sym typeface="Montserrat"/>
              </a:defRPr>
            </a:lvl4pPr>
            <a:lvl5pPr lvl="4" rtl="0">
              <a:spcBef>
                <a:spcPts val="1200"/>
              </a:spcBef>
              <a:spcAft>
                <a:spcPts val="0"/>
              </a:spcAft>
              <a:buNone/>
              <a:defRPr b="1" sz="1200">
                <a:solidFill>
                  <a:srgbClr val="FFFFFF"/>
                </a:solidFill>
                <a:latin typeface="Montserrat"/>
                <a:ea typeface="Montserrat"/>
                <a:cs typeface="Montserrat"/>
                <a:sym typeface="Montserrat"/>
              </a:defRPr>
            </a:lvl5pPr>
            <a:lvl6pPr lvl="5" rtl="0">
              <a:spcBef>
                <a:spcPts val="1200"/>
              </a:spcBef>
              <a:spcAft>
                <a:spcPts val="0"/>
              </a:spcAft>
              <a:buNone/>
              <a:defRPr b="1" sz="1200">
                <a:solidFill>
                  <a:srgbClr val="FFFFFF"/>
                </a:solidFill>
                <a:latin typeface="Montserrat"/>
                <a:ea typeface="Montserrat"/>
                <a:cs typeface="Montserrat"/>
                <a:sym typeface="Montserrat"/>
              </a:defRPr>
            </a:lvl6pPr>
            <a:lvl7pPr lvl="6" rtl="0">
              <a:spcBef>
                <a:spcPts val="1200"/>
              </a:spcBef>
              <a:spcAft>
                <a:spcPts val="0"/>
              </a:spcAft>
              <a:buNone/>
              <a:defRPr b="1" sz="1200">
                <a:solidFill>
                  <a:srgbClr val="FFFFFF"/>
                </a:solidFill>
                <a:latin typeface="Montserrat"/>
                <a:ea typeface="Montserrat"/>
                <a:cs typeface="Montserrat"/>
                <a:sym typeface="Montserrat"/>
              </a:defRPr>
            </a:lvl7pPr>
            <a:lvl8pPr lvl="7" rtl="0">
              <a:spcBef>
                <a:spcPts val="1200"/>
              </a:spcBef>
              <a:spcAft>
                <a:spcPts val="0"/>
              </a:spcAft>
              <a:buNone/>
              <a:defRPr b="1" sz="1200">
                <a:solidFill>
                  <a:srgbClr val="FFFFFF"/>
                </a:solidFill>
                <a:latin typeface="Montserrat"/>
                <a:ea typeface="Montserrat"/>
                <a:cs typeface="Montserrat"/>
                <a:sym typeface="Montserrat"/>
              </a:defRPr>
            </a:lvl8pPr>
            <a:lvl9pPr lvl="8" rtl="0">
              <a:spcBef>
                <a:spcPts val="1200"/>
              </a:spcBef>
              <a:spcAft>
                <a:spcPts val="1200"/>
              </a:spcAft>
              <a:buNone/>
              <a:defRPr b="1" sz="12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91" name="Shape 891"/>
        <p:cNvGrpSpPr/>
        <p:nvPr/>
      </p:nvGrpSpPr>
      <p:grpSpPr>
        <a:xfrm>
          <a:off x="0" y="0"/>
          <a:ext cx="0" cy="0"/>
          <a:chOff x="0" y="0"/>
          <a:chExt cx="0" cy="0"/>
        </a:xfrm>
      </p:grpSpPr>
      <p:sp>
        <p:nvSpPr>
          <p:cNvPr id="892" name="Google Shape;892;p175"/>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93" name="Google Shape;893;p17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94" name="Google Shape;894;p175"/>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895" name="Google Shape;895;p175"/>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896" name="Shape 896"/>
        <p:cNvGrpSpPr/>
        <p:nvPr/>
      </p:nvGrpSpPr>
      <p:grpSpPr>
        <a:xfrm>
          <a:off x="0" y="0"/>
          <a:ext cx="0" cy="0"/>
          <a:chOff x="0" y="0"/>
          <a:chExt cx="0" cy="0"/>
        </a:xfrm>
      </p:grpSpPr>
      <p:sp>
        <p:nvSpPr>
          <p:cNvPr id="897" name="Google Shape;897;p176"/>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898" name="Google Shape;898;p176"/>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899" name="Google Shape;899;p176"/>
          <p:cNvPicPr preferRelativeResize="0"/>
          <p:nvPr/>
        </p:nvPicPr>
        <p:blipFill rotWithShape="1">
          <a:blip r:embed="rId3">
            <a:alphaModFix/>
          </a:blip>
          <a:srcRect b="0" l="29" r="39" t="0"/>
          <a:stretch/>
        </p:blipFill>
        <p:spPr>
          <a:xfrm flipH="1">
            <a:off x="6423226" y="0"/>
            <a:ext cx="2720773" cy="1006999"/>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900" name="Shape 900"/>
        <p:cNvGrpSpPr/>
        <p:nvPr/>
      </p:nvGrpSpPr>
      <p:grpSpPr>
        <a:xfrm>
          <a:off x="0" y="0"/>
          <a:ext cx="0" cy="0"/>
          <a:chOff x="0" y="0"/>
          <a:chExt cx="0" cy="0"/>
        </a:xfrm>
      </p:grpSpPr>
      <p:pic>
        <p:nvPicPr>
          <p:cNvPr id="901" name="Google Shape;901;p177"/>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902" name="Google Shape;902;p177"/>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903" name="Google Shape;903;p177"/>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904" name="Google Shape;904;p177"/>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905" name="Google Shape;905;p177"/>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6" name="Shape 906"/>
        <p:cNvGrpSpPr/>
        <p:nvPr/>
      </p:nvGrpSpPr>
      <p:grpSpPr>
        <a:xfrm>
          <a:off x="0" y="0"/>
          <a:ext cx="0" cy="0"/>
          <a:chOff x="0" y="0"/>
          <a:chExt cx="0" cy="0"/>
        </a:xfrm>
      </p:grpSpPr>
      <p:sp>
        <p:nvSpPr>
          <p:cNvPr id="907" name="Google Shape;907;p178"/>
          <p:cNvSpPr txBox="1"/>
          <p:nvPr>
            <p:ph type="title"/>
          </p:nvPr>
        </p:nvSpPr>
        <p:spPr>
          <a:xfrm>
            <a:off x="419825" y="43167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8" name="Google Shape;908;p178"/>
          <p:cNvSpPr txBox="1"/>
          <p:nvPr>
            <p:ph idx="1" type="body"/>
          </p:nvPr>
        </p:nvSpPr>
        <p:spPr>
          <a:xfrm>
            <a:off x="419825" y="103302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909" name="Google Shape;909;p1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10" name="Google Shape;910;p178"/>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911" name="Shape 911"/>
        <p:cNvGrpSpPr/>
        <p:nvPr/>
      </p:nvGrpSpPr>
      <p:grpSpPr>
        <a:xfrm>
          <a:off x="0" y="0"/>
          <a:ext cx="0" cy="0"/>
          <a:chOff x="0" y="0"/>
          <a:chExt cx="0" cy="0"/>
        </a:xfrm>
      </p:grpSpPr>
      <p:sp>
        <p:nvSpPr>
          <p:cNvPr id="912" name="Google Shape;912;p179"/>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3" name="Google Shape;913;p17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914" name="Google Shape;914;p179"/>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pic>
        <p:nvPicPr>
          <p:cNvPr id="915" name="Google Shape;915;p179"/>
          <p:cNvPicPr preferRelativeResize="0"/>
          <p:nvPr/>
        </p:nvPicPr>
        <p:blipFill rotWithShape="1">
          <a:blip r:embed="rId3">
            <a:alphaModFix/>
          </a:blip>
          <a:srcRect b="0" l="0" r="0" t="0"/>
          <a:stretch/>
        </p:blipFill>
        <p:spPr>
          <a:xfrm>
            <a:off x="0" y="4476750"/>
            <a:ext cx="9144000" cy="666750"/>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916" name="Shape 916"/>
        <p:cNvGrpSpPr/>
        <p:nvPr/>
      </p:nvGrpSpPr>
      <p:grpSpPr>
        <a:xfrm>
          <a:off x="0" y="0"/>
          <a:ext cx="0" cy="0"/>
          <a:chOff x="0" y="0"/>
          <a:chExt cx="0" cy="0"/>
        </a:xfrm>
      </p:grpSpPr>
      <p:sp>
        <p:nvSpPr>
          <p:cNvPr id="917" name="Google Shape;917;p180"/>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8" name="Google Shape;918;p180"/>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919" name="Google Shape;919;p180"/>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pic>
        <p:nvPicPr>
          <p:cNvPr id="920" name="Google Shape;920;p180"/>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921" name="Shape 921"/>
        <p:cNvGrpSpPr/>
        <p:nvPr/>
      </p:nvGrpSpPr>
      <p:grpSpPr>
        <a:xfrm>
          <a:off x="0" y="0"/>
          <a:ext cx="0" cy="0"/>
          <a:chOff x="0" y="0"/>
          <a:chExt cx="0" cy="0"/>
        </a:xfrm>
      </p:grpSpPr>
      <p:pic>
        <p:nvPicPr>
          <p:cNvPr id="922" name="Google Shape;922;p181"/>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923" name="Google Shape;923;p181"/>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4" name="Google Shape;924;p181"/>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925" name="Google Shape;925;p181"/>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926" name="Shape 926"/>
        <p:cNvGrpSpPr/>
        <p:nvPr/>
      </p:nvGrpSpPr>
      <p:grpSpPr>
        <a:xfrm>
          <a:off x="0" y="0"/>
          <a:ext cx="0" cy="0"/>
          <a:chOff x="0" y="0"/>
          <a:chExt cx="0" cy="0"/>
        </a:xfrm>
      </p:grpSpPr>
      <p:pic>
        <p:nvPicPr>
          <p:cNvPr id="927" name="Google Shape;927;p182"/>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928" name="Google Shape;928;p182"/>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9" name="Google Shape;929;p182"/>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930" name="Google Shape;930;p182"/>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1">
  <p:cSld name="TITLE_AND_BODY_1_1_1_1_1">
    <p:bg>
      <p:bgPr>
        <a:solidFill>
          <a:schemeClr val="lt1"/>
        </a:solidFill>
      </p:bgPr>
    </p:bg>
    <p:spTree>
      <p:nvGrpSpPr>
        <p:cNvPr id="931" name="Shape 931"/>
        <p:cNvGrpSpPr/>
        <p:nvPr/>
      </p:nvGrpSpPr>
      <p:grpSpPr>
        <a:xfrm>
          <a:off x="0" y="0"/>
          <a:ext cx="0" cy="0"/>
          <a:chOff x="0" y="0"/>
          <a:chExt cx="0" cy="0"/>
        </a:xfrm>
      </p:grpSpPr>
      <p:pic>
        <p:nvPicPr>
          <p:cNvPr id="932" name="Google Shape;932;p183"/>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933" name="Google Shape;933;p183"/>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4" name="Google Shape;934;p183"/>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935" name="Google Shape;935;p183"/>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936" name="Shape 936"/>
        <p:cNvGrpSpPr/>
        <p:nvPr/>
      </p:nvGrpSpPr>
      <p:grpSpPr>
        <a:xfrm>
          <a:off x="0" y="0"/>
          <a:ext cx="0" cy="0"/>
          <a:chOff x="0" y="0"/>
          <a:chExt cx="0" cy="0"/>
        </a:xfrm>
      </p:grpSpPr>
      <p:sp>
        <p:nvSpPr>
          <p:cNvPr id="937" name="Google Shape;937;p184"/>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38" name="Google Shape;938;p184"/>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39" name="Google Shape;939;p184"/>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7">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231631"/>
            <a:ext cx="8520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6" name="Google Shape;106;p19"/>
          <p:cNvSpPr txBox="1"/>
          <p:nvPr>
            <p:ph idx="12" type="sldNum"/>
          </p:nvPr>
        </p:nvSpPr>
        <p:spPr>
          <a:xfrm>
            <a:off x="8803302" y="4732050"/>
            <a:ext cx="2661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40" name="Shape 940"/>
        <p:cNvGrpSpPr/>
        <p:nvPr/>
      </p:nvGrpSpPr>
      <p:grpSpPr>
        <a:xfrm>
          <a:off x="0" y="0"/>
          <a:ext cx="0" cy="0"/>
          <a:chOff x="0" y="0"/>
          <a:chExt cx="0" cy="0"/>
        </a:xfrm>
      </p:grpSpPr>
      <p:sp>
        <p:nvSpPr>
          <p:cNvPr id="941" name="Google Shape;941;p185"/>
          <p:cNvSpPr txBox="1"/>
          <p:nvPr>
            <p:ph idx="12" type="sldNum"/>
          </p:nvPr>
        </p:nvSpPr>
        <p:spPr>
          <a:xfrm>
            <a:off x="8675866" y="4780424"/>
            <a:ext cx="2796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1pPr>
            <a:lvl2pPr indent="0" lvl="1"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2pPr>
            <a:lvl3pPr indent="0" lvl="2"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3pPr>
            <a:lvl4pPr indent="0" lvl="3"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4pPr>
            <a:lvl5pPr indent="0" lvl="4"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5pPr>
            <a:lvl6pPr indent="0" lvl="5"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6pPr>
            <a:lvl7pPr indent="0" lvl="6"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7pPr>
            <a:lvl8pPr indent="0" lvl="7"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8pPr>
            <a:lvl9pPr indent="0" lvl="8"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
        <p:nvSpPr>
          <p:cNvPr id="942" name="Google Shape;942;p185"/>
          <p:cNvSpPr/>
          <p:nvPr/>
        </p:nvSpPr>
        <p:spPr>
          <a:xfrm>
            <a:off x="0" y="0"/>
            <a:ext cx="9144000" cy="5143500"/>
          </a:xfrm>
          <a:prstGeom prst="rect">
            <a:avLst/>
          </a:prstGeom>
          <a:solidFill>
            <a:srgbClr val="1F2D3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A">
  <p:cSld name="CUSTOM_3">
    <p:bg>
      <p:bgPr>
        <a:blipFill>
          <a:blip r:embed="rId2">
            <a:alphaModFix/>
          </a:blip>
          <a:stretch>
            <a:fillRect/>
          </a:stretch>
        </a:blipFill>
      </p:bgPr>
    </p:bg>
    <p:spTree>
      <p:nvGrpSpPr>
        <p:cNvPr id="943" name="Shape 943"/>
        <p:cNvGrpSpPr/>
        <p:nvPr/>
      </p:nvGrpSpPr>
      <p:grpSpPr>
        <a:xfrm>
          <a:off x="0" y="0"/>
          <a:ext cx="0" cy="0"/>
          <a:chOff x="0" y="0"/>
          <a:chExt cx="0" cy="0"/>
        </a:xfrm>
      </p:grpSpPr>
      <p:sp>
        <p:nvSpPr>
          <p:cNvPr id="944" name="Google Shape;944;p186"/>
          <p:cNvSpPr txBox="1"/>
          <p:nvPr>
            <p:ph type="title"/>
          </p:nvPr>
        </p:nvSpPr>
        <p:spPr>
          <a:xfrm>
            <a:off x="5667188" y="1671919"/>
            <a:ext cx="2939100" cy="21075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945" name="Google Shape;945;p186"/>
          <p:cNvSpPr txBox="1"/>
          <p:nvPr>
            <p:ph idx="1" type="subTitle"/>
          </p:nvPr>
        </p:nvSpPr>
        <p:spPr>
          <a:xfrm>
            <a:off x="540000" y="900000"/>
            <a:ext cx="8066100" cy="3501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
        <p:nvSpPr>
          <p:cNvPr id="946" name="Google Shape;946;p186"/>
          <p:cNvSpPr txBox="1"/>
          <p:nvPr>
            <p:ph idx="2" type="body"/>
          </p:nvPr>
        </p:nvSpPr>
        <p:spPr>
          <a:xfrm>
            <a:off x="540000" y="1378800"/>
            <a:ext cx="3948900" cy="2588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947" name="Google Shape;947;p186"/>
          <p:cNvSpPr txBox="1"/>
          <p:nvPr/>
        </p:nvSpPr>
        <p:spPr>
          <a:xfrm>
            <a:off x="1373731" y="4832223"/>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1" lang="en" sz="700" u="none" cap="none" strike="noStrike">
                <a:solidFill>
                  <a:srgbClr val="D9D9D9"/>
                </a:solidFill>
                <a:latin typeface="Source Sans Pro SemiBold"/>
                <a:ea typeface="Source Sans Pro SemiBold"/>
                <a:cs typeface="Source Sans Pro SemiBold"/>
                <a:sym typeface="Source Sans Pro SemiBold"/>
              </a:rPr>
              <a:t>Copyright 2019-202</a:t>
            </a:r>
            <a:r>
              <a:rPr i="1" lang="en" sz="700">
                <a:solidFill>
                  <a:srgbClr val="D9D9D9"/>
                </a:solidFill>
                <a:latin typeface="Source Sans Pro SemiBold"/>
                <a:ea typeface="Source Sans Pro SemiBold"/>
                <a:cs typeface="Source Sans Pro SemiBold"/>
                <a:sym typeface="Source Sans Pro SemiBold"/>
              </a:rPr>
              <a:t>3</a:t>
            </a:r>
            <a:r>
              <a:rPr i="1" lang="en" sz="700" u="none" cap="none" strike="noStrike">
                <a:solidFill>
                  <a:srgbClr val="D9D9D9"/>
                </a:solidFill>
                <a:latin typeface="Source Sans Pro SemiBold"/>
                <a:ea typeface="Source Sans Pro SemiBold"/>
                <a:cs typeface="Source Sans Pro SemiBold"/>
                <a:sym typeface="Source Sans Pro SemiBold"/>
              </a:rPr>
              <a:t> FinOps Foundation – All rights reserved.</a:t>
            </a:r>
            <a:endParaRPr i="1" sz="700">
              <a:solidFill>
                <a:srgbClr val="D9D9D9"/>
              </a:solidFill>
              <a:latin typeface="Source Sans Pro SemiBold"/>
              <a:ea typeface="Source Sans Pro SemiBold"/>
              <a:cs typeface="Source Sans Pro SemiBold"/>
              <a:sym typeface="Source Sans Pro SemiBold"/>
            </a:endParaRPr>
          </a:p>
        </p:txBody>
      </p:sp>
      <p:pic>
        <p:nvPicPr>
          <p:cNvPr id="948" name="Google Shape;948;p186"/>
          <p:cNvPicPr preferRelativeResize="0"/>
          <p:nvPr/>
        </p:nvPicPr>
        <p:blipFill>
          <a:blip r:embed="rId3">
            <a:alphaModFix/>
          </a:blip>
          <a:stretch>
            <a:fillRect/>
          </a:stretch>
        </p:blipFill>
        <p:spPr>
          <a:xfrm>
            <a:off x="540000" y="4678856"/>
            <a:ext cx="802510" cy="353503"/>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 Light 1">
  <p:cSld name="CUSTOM_7">
    <p:bg>
      <p:bgPr>
        <a:blipFill>
          <a:blip r:embed="rId2">
            <a:alphaModFix/>
          </a:blip>
          <a:stretch>
            <a:fillRect/>
          </a:stretch>
        </a:blipFill>
      </p:bgPr>
    </p:bg>
    <p:spTree>
      <p:nvGrpSpPr>
        <p:cNvPr id="949" name="Shape 949"/>
        <p:cNvGrpSpPr/>
        <p:nvPr/>
      </p:nvGrpSpPr>
      <p:grpSpPr>
        <a:xfrm>
          <a:off x="0" y="0"/>
          <a:ext cx="0" cy="0"/>
          <a:chOff x="0" y="0"/>
          <a:chExt cx="0" cy="0"/>
        </a:xfrm>
      </p:grpSpPr>
      <p:sp>
        <p:nvSpPr>
          <p:cNvPr id="950" name="Google Shape;950;p187"/>
          <p:cNvSpPr txBox="1"/>
          <p:nvPr>
            <p:ph type="title"/>
          </p:nvPr>
        </p:nvSpPr>
        <p:spPr>
          <a:xfrm>
            <a:off x="540000" y="540000"/>
            <a:ext cx="8066100" cy="708300"/>
          </a:xfrm>
          <a:prstGeom prst="rect">
            <a:avLst/>
          </a:prstGeom>
        </p:spPr>
        <p:txBody>
          <a:bodyPr anchorCtr="0" anchor="t" bIns="0" lIns="0" spcFirstLastPara="1" rIns="0" wrap="square" tIns="0">
            <a:normAutofit/>
          </a:bodyPr>
          <a:lstStyle>
            <a:lvl1pPr lvl="0" rtl="0">
              <a:spcBef>
                <a:spcPts val="0"/>
              </a:spcBef>
              <a:spcAft>
                <a:spcPts val="0"/>
              </a:spcAft>
              <a:buClr>
                <a:schemeClr val="dk1"/>
              </a:buClr>
              <a:buSzPts val="2800"/>
              <a:buFont typeface="Source Sans Pro Light"/>
              <a:buNone/>
              <a:defRPr b="0">
                <a:solidFill>
                  <a:schemeClr val="dk1"/>
                </a:solidFill>
                <a:latin typeface="Source Sans Pro Light"/>
                <a:ea typeface="Source Sans Pro Light"/>
                <a:cs typeface="Source Sans Pro Light"/>
                <a:sym typeface="Source Sans Pro Light"/>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951" name="Google Shape;951;p187"/>
          <p:cNvSpPr txBox="1"/>
          <p:nvPr>
            <p:ph idx="1" type="subTitle"/>
          </p:nvPr>
        </p:nvSpPr>
        <p:spPr>
          <a:xfrm>
            <a:off x="540000" y="1282500"/>
            <a:ext cx="8066100" cy="312000"/>
          </a:xfrm>
          <a:prstGeom prst="rect">
            <a:avLst/>
          </a:prstGeom>
        </p:spPr>
        <p:txBody>
          <a:bodyPr anchorCtr="0" anchor="t" bIns="0" lIns="0" spcFirstLastPara="1" rIns="0" wrap="square" tIns="0">
            <a:noAutofit/>
          </a:bodyPr>
          <a:lstStyle>
            <a:lvl1pPr lvl="0" rtl="0">
              <a:spcBef>
                <a:spcPts val="0"/>
              </a:spcBef>
              <a:spcAft>
                <a:spcPts val="0"/>
              </a:spcAft>
              <a:buSzPts val="1500"/>
              <a:buFont typeface="Source Sans Pro SemiBold"/>
              <a:buNone/>
              <a:defRPr sz="1500">
                <a:latin typeface="Source Sans Pro SemiBold"/>
                <a:ea typeface="Source Sans Pro SemiBold"/>
                <a:cs typeface="Source Sans Pro SemiBold"/>
                <a:sym typeface="Source Sans Pro SemiBold"/>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
        <p:nvSpPr>
          <p:cNvPr id="952" name="Google Shape;952;p187"/>
          <p:cNvSpPr txBox="1"/>
          <p:nvPr>
            <p:ph idx="2" type="body"/>
          </p:nvPr>
        </p:nvSpPr>
        <p:spPr>
          <a:xfrm>
            <a:off x="552984" y="1687500"/>
            <a:ext cx="8066100" cy="2923200"/>
          </a:xfrm>
          <a:prstGeom prst="rect">
            <a:avLst/>
          </a:prstGeom>
        </p:spPr>
        <p:txBody>
          <a:bodyPr anchorCtr="0" anchor="t" bIns="0" lIns="0" spcFirstLastPara="1" rIns="0" wrap="square" tIns="0">
            <a:noAutofit/>
          </a:bodyPr>
          <a:lstStyle>
            <a:lvl1pPr indent="-323850" lvl="0" marL="457200" rtl="0">
              <a:spcBef>
                <a:spcPts val="0"/>
              </a:spcBef>
              <a:spcAft>
                <a:spcPts val="0"/>
              </a:spcAft>
              <a:buSzPts val="1500"/>
              <a:buChar char="▸"/>
              <a:defRPr sz="1500"/>
            </a:lvl1pPr>
            <a:lvl2pPr indent="-298450" lvl="1" marL="914400" rtl="0">
              <a:spcBef>
                <a:spcPts val="0"/>
              </a:spcBef>
              <a:spcAft>
                <a:spcPts val="0"/>
              </a:spcAft>
              <a:buSzPts val="1100"/>
              <a:buChar char="▸"/>
              <a:defRPr sz="11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sz="900"/>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953" name="Shape 953"/>
        <p:cNvGrpSpPr/>
        <p:nvPr/>
      </p:nvGrpSpPr>
      <p:grpSpPr>
        <a:xfrm>
          <a:off x="0" y="0"/>
          <a:ext cx="0" cy="0"/>
          <a:chOff x="0" y="0"/>
          <a:chExt cx="0" cy="0"/>
        </a:xfrm>
      </p:grpSpPr>
      <p:sp>
        <p:nvSpPr>
          <p:cNvPr id="954" name="Google Shape;954;p1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955" name="Google Shape;955;p18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956" name="Google Shape;956;p18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957" name="Google Shape;957;p18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958" name="Google Shape;958;p188"/>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959" name="Shape 959"/>
        <p:cNvGrpSpPr/>
        <p:nvPr/>
      </p:nvGrpSpPr>
      <p:grpSpPr>
        <a:xfrm>
          <a:off x="0" y="0"/>
          <a:ext cx="0" cy="0"/>
          <a:chOff x="0" y="0"/>
          <a:chExt cx="0" cy="0"/>
        </a:xfrm>
      </p:grpSpPr>
      <p:sp>
        <p:nvSpPr>
          <p:cNvPr id="960" name="Google Shape;960;p189"/>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61" name="Google Shape;961;p18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62" name="Google Shape;962;p1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3" name="Shape 963"/>
        <p:cNvGrpSpPr/>
        <p:nvPr/>
      </p:nvGrpSpPr>
      <p:grpSpPr>
        <a:xfrm>
          <a:off x="0" y="0"/>
          <a:ext cx="0" cy="0"/>
          <a:chOff x="0" y="0"/>
          <a:chExt cx="0" cy="0"/>
        </a:xfrm>
      </p:grpSpPr>
      <p:sp>
        <p:nvSpPr>
          <p:cNvPr id="964" name="Google Shape;964;p1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p:cSld name="TITLE_AND_BODY_1_2">
    <p:spTree>
      <p:nvGrpSpPr>
        <p:cNvPr id="965" name="Shape 965"/>
        <p:cNvGrpSpPr/>
        <p:nvPr/>
      </p:nvGrpSpPr>
      <p:grpSpPr>
        <a:xfrm>
          <a:off x="0" y="0"/>
          <a:ext cx="0" cy="0"/>
          <a:chOff x="0" y="0"/>
          <a:chExt cx="0" cy="0"/>
        </a:xfrm>
      </p:grpSpPr>
      <p:sp>
        <p:nvSpPr>
          <p:cNvPr id="966" name="Google Shape;966;p191"/>
          <p:cNvSpPr txBox="1"/>
          <p:nvPr>
            <p:ph type="title"/>
          </p:nvPr>
        </p:nvSpPr>
        <p:spPr>
          <a:xfrm>
            <a:off x="311700" y="33147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7" name="Google Shape;967;p191"/>
          <p:cNvSpPr txBox="1"/>
          <p:nvPr>
            <p:ph idx="12" type="sldNum"/>
          </p:nvPr>
        </p:nvSpPr>
        <p:spPr>
          <a:xfrm>
            <a:off x="8914875" y="4913725"/>
            <a:ext cx="189000" cy="143100"/>
          </a:xfrm>
          <a:prstGeom prst="rect">
            <a:avLst/>
          </a:prstGeom>
        </p:spPr>
        <p:txBody>
          <a:bodyPr anchorCtr="0" anchor="ctr" bIns="91425" lIns="91425" spcFirstLastPara="1" rIns="91425" wrap="square" tIns="91425">
            <a:normAutofit fontScale="2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68" name="Google Shape;968;p191"/>
          <p:cNvSpPr txBox="1"/>
          <p:nvPr>
            <p:ph idx="1" type="subTitle"/>
          </p:nvPr>
        </p:nvSpPr>
        <p:spPr>
          <a:xfrm>
            <a:off x="345955" y="809250"/>
            <a:ext cx="3688500" cy="231300"/>
          </a:xfrm>
          <a:prstGeom prst="rect">
            <a:avLst/>
          </a:prstGeom>
        </p:spPr>
        <p:txBody>
          <a:bodyPr anchorCtr="0" anchor="t" bIns="0" lIns="0" spcFirstLastPara="1" rIns="0" wrap="square" tIns="0">
            <a:noAutofit/>
          </a:bodyPr>
          <a:lstStyle>
            <a:lvl1pPr indent="-63500" lvl="0" marL="0" marR="0" rtl="0" algn="l">
              <a:lnSpc>
                <a:spcPct val="100000"/>
              </a:lnSpc>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5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300"/>
              <a:buNone/>
              <a:defRPr>
                <a:solidFill>
                  <a:schemeClr val="dk1"/>
                </a:solidFill>
              </a:defRPr>
            </a:lvl4pPr>
            <a:lvl5pPr lvl="4" rtl="0">
              <a:spcBef>
                <a:spcPts val="0"/>
              </a:spcBef>
              <a:spcAft>
                <a:spcPts val="0"/>
              </a:spcAft>
              <a:buClr>
                <a:schemeClr val="dk1"/>
              </a:buClr>
              <a:buSzPts val="1200"/>
              <a:buNone/>
              <a:defRPr>
                <a:solidFill>
                  <a:schemeClr val="dk1"/>
                </a:solidFill>
              </a:defRPr>
            </a:lvl5pPr>
            <a:lvl6pPr lvl="5" rtl="0">
              <a:spcBef>
                <a:spcPts val="0"/>
              </a:spcBef>
              <a:spcAft>
                <a:spcPts val="0"/>
              </a:spcAft>
              <a:buClr>
                <a:schemeClr val="dk1"/>
              </a:buClr>
              <a:buSzPts val="1100"/>
              <a:buNone/>
              <a:defRPr>
                <a:solidFill>
                  <a:schemeClr val="dk1"/>
                </a:solidFill>
              </a:defRPr>
            </a:lvl6pPr>
            <a:lvl7pPr lvl="6" rtl="0">
              <a:spcBef>
                <a:spcPts val="0"/>
              </a:spcBef>
              <a:spcAft>
                <a:spcPts val="0"/>
              </a:spcAft>
              <a:buClr>
                <a:schemeClr val="dk1"/>
              </a:buClr>
              <a:buSzPts val="1000"/>
              <a:buNone/>
              <a:defRPr>
                <a:solidFill>
                  <a:schemeClr val="dk1"/>
                </a:solidFill>
              </a:defRPr>
            </a:lvl7pPr>
            <a:lvl8pPr lvl="7" rtl="0">
              <a:spcBef>
                <a:spcPts val="0"/>
              </a:spcBef>
              <a:spcAft>
                <a:spcPts val="0"/>
              </a:spcAft>
              <a:buClr>
                <a:schemeClr val="dk1"/>
              </a:buClr>
              <a:buSzPts val="900"/>
              <a:buNone/>
              <a:defRPr>
                <a:solidFill>
                  <a:schemeClr val="dk1"/>
                </a:solidFill>
              </a:defRPr>
            </a:lvl8pPr>
            <a:lvl9pPr lvl="8" rtl="0">
              <a:spcBef>
                <a:spcPts val="0"/>
              </a:spcBef>
              <a:spcAft>
                <a:spcPts val="0"/>
              </a:spcAft>
              <a:buClr>
                <a:schemeClr val="dk1"/>
              </a:buClr>
              <a:buSzPts val="800"/>
              <a:buNone/>
              <a:defRPr>
                <a:solidFill>
                  <a:schemeClr val="dk1"/>
                </a:solidFill>
              </a:defRPr>
            </a:lvl9pPr>
          </a:lstStyle>
          <a:p/>
        </p:txBody>
      </p:sp>
      <p:sp>
        <p:nvSpPr>
          <p:cNvPr id="969" name="Google Shape;969;p191"/>
          <p:cNvSpPr txBox="1"/>
          <p:nvPr>
            <p:ph idx="2" type="body"/>
          </p:nvPr>
        </p:nvSpPr>
        <p:spPr>
          <a:xfrm>
            <a:off x="225725" y="4710025"/>
            <a:ext cx="2350800" cy="346800"/>
          </a:xfrm>
          <a:prstGeom prst="rect">
            <a:avLst/>
          </a:prstGeom>
        </p:spPr>
        <p:txBody>
          <a:bodyPr anchorCtr="0" anchor="b" bIns="0" lIns="0" spcFirstLastPara="1" rIns="0" wrap="square" tIns="0">
            <a:noAutofit/>
          </a:bodyPr>
          <a:lstStyle>
            <a:lvl1pPr indent="-228600" lvl="0" marL="457200" marR="0" rtl="0" algn="l">
              <a:lnSpc>
                <a:spcPct val="100000"/>
              </a:lnSpc>
              <a:spcBef>
                <a:spcPts val="0"/>
              </a:spcBef>
              <a:spcAft>
                <a:spcPts val="0"/>
              </a:spcAft>
              <a:buNone/>
              <a:defRPr sz="600">
                <a:solidFill>
                  <a:schemeClr val="accent3"/>
                </a:solidFill>
              </a:defRPr>
            </a:lvl1pPr>
            <a:lvl2pPr indent="-228600" lvl="1" marL="914400" marR="0" rtl="0" algn="l">
              <a:lnSpc>
                <a:spcPct val="100000"/>
              </a:lnSpc>
              <a:spcBef>
                <a:spcPts val="0"/>
              </a:spcBef>
              <a:spcAft>
                <a:spcPts val="0"/>
              </a:spcAft>
              <a:buNone/>
              <a:defRPr sz="600">
                <a:solidFill>
                  <a:schemeClr val="accent3"/>
                </a:solidFill>
              </a:defRPr>
            </a:lvl2pPr>
            <a:lvl3pPr indent="-228600" lvl="2" marL="1371600" marR="0" rtl="0" algn="l">
              <a:lnSpc>
                <a:spcPct val="100000"/>
              </a:lnSpc>
              <a:spcBef>
                <a:spcPts val="0"/>
              </a:spcBef>
              <a:spcAft>
                <a:spcPts val="0"/>
              </a:spcAft>
              <a:buNone/>
              <a:defRPr sz="600">
                <a:solidFill>
                  <a:schemeClr val="accent3"/>
                </a:solidFill>
              </a:defRPr>
            </a:lvl3pPr>
            <a:lvl4pPr indent="-228600" lvl="3" marL="1828800" marR="0" rtl="0" algn="l">
              <a:lnSpc>
                <a:spcPct val="100000"/>
              </a:lnSpc>
              <a:spcBef>
                <a:spcPts val="0"/>
              </a:spcBef>
              <a:spcAft>
                <a:spcPts val="0"/>
              </a:spcAft>
              <a:buNone/>
              <a:defRPr sz="600">
                <a:solidFill>
                  <a:schemeClr val="accent3"/>
                </a:solidFill>
              </a:defRPr>
            </a:lvl4pPr>
            <a:lvl5pPr indent="-228600" lvl="4" marL="2286000" marR="0" rtl="0" algn="l">
              <a:lnSpc>
                <a:spcPct val="100000"/>
              </a:lnSpc>
              <a:spcBef>
                <a:spcPts val="0"/>
              </a:spcBef>
              <a:spcAft>
                <a:spcPts val="0"/>
              </a:spcAft>
              <a:buNone/>
              <a:defRPr sz="600">
                <a:solidFill>
                  <a:schemeClr val="accent3"/>
                </a:solidFill>
              </a:defRPr>
            </a:lvl5pPr>
            <a:lvl6pPr indent="-228600" lvl="5" marL="2743200" marR="0" rtl="0" algn="l">
              <a:lnSpc>
                <a:spcPct val="100000"/>
              </a:lnSpc>
              <a:spcBef>
                <a:spcPts val="0"/>
              </a:spcBef>
              <a:spcAft>
                <a:spcPts val="0"/>
              </a:spcAft>
              <a:buNone/>
              <a:defRPr sz="600">
                <a:solidFill>
                  <a:schemeClr val="accent3"/>
                </a:solidFill>
              </a:defRPr>
            </a:lvl6pPr>
            <a:lvl7pPr indent="-228600" lvl="6" marL="3200400" marR="0" rtl="0" algn="l">
              <a:lnSpc>
                <a:spcPct val="100000"/>
              </a:lnSpc>
              <a:spcBef>
                <a:spcPts val="0"/>
              </a:spcBef>
              <a:spcAft>
                <a:spcPts val="0"/>
              </a:spcAft>
              <a:buNone/>
              <a:defRPr sz="600">
                <a:solidFill>
                  <a:schemeClr val="accent3"/>
                </a:solidFill>
              </a:defRPr>
            </a:lvl7pPr>
            <a:lvl8pPr indent="-228600" lvl="7" marL="3657600" marR="0" rtl="0" algn="l">
              <a:lnSpc>
                <a:spcPct val="100000"/>
              </a:lnSpc>
              <a:spcBef>
                <a:spcPts val="0"/>
              </a:spcBef>
              <a:spcAft>
                <a:spcPts val="0"/>
              </a:spcAft>
              <a:buNone/>
              <a:defRPr sz="600">
                <a:solidFill>
                  <a:schemeClr val="accent3"/>
                </a:solidFill>
              </a:defRPr>
            </a:lvl8pPr>
            <a:lvl9pPr indent="-228600" lvl="8" marL="4114800" marR="0" rtl="0" algn="l">
              <a:lnSpc>
                <a:spcPct val="100000"/>
              </a:lnSpc>
              <a:spcBef>
                <a:spcPts val="0"/>
              </a:spcBef>
              <a:spcAft>
                <a:spcPts val="0"/>
              </a:spcAft>
              <a:buNone/>
              <a:defRPr sz="600">
                <a:solidFill>
                  <a:schemeClr val="accent3"/>
                </a:solidFill>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2">
  <p:cSld name="TITLE_AND_BODY_1_1_2">
    <p:bg>
      <p:bgPr>
        <a:solidFill>
          <a:schemeClr val="lt1"/>
        </a:solidFill>
      </p:bgPr>
    </p:bg>
    <p:spTree>
      <p:nvGrpSpPr>
        <p:cNvPr id="970" name="Shape 970"/>
        <p:cNvGrpSpPr/>
        <p:nvPr/>
      </p:nvGrpSpPr>
      <p:grpSpPr>
        <a:xfrm>
          <a:off x="0" y="0"/>
          <a:ext cx="0" cy="0"/>
          <a:chOff x="0" y="0"/>
          <a:chExt cx="0" cy="0"/>
        </a:xfrm>
      </p:grpSpPr>
      <p:sp>
        <p:nvSpPr>
          <p:cNvPr id="971" name="Google Shape;971;p192"/>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2" name="Google Shape;972;p192"/>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973" name="Google Shape;973;p192"/>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pic>
        <p:nvPicPr>
          <p:cNvPr id="974" name="Google Shape;974;p192"/>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975" name="Shape 975"/>
        <p:cNvGrpSpPr/>
        <p:nvPr/>
      </p:nvGrpSpPr>
      <p:grpSpPr>
        <a:xfrm>
          <a:off x="0" y="0"/>
          <a:ext cx="0" cy="0"/>
          <a:chOff x="0" y="0"/>
          <a:chExt cx="0" cy="0"/>
        </a:xfrm>
      </p:grpSpPr>
      <p:sp>
        <p:nvSpPr>
          <p:cNvPr id="976" name="Google Shape;976;p193"/>
          <p:cNvSpPr txBox="1"/>
          <p:nvPr>
            <p:ph type="title"/>
          </p:nvPr>
        </p:nvSpPr>
        <p:spPr>
          <a:xfrm>
            <a:off x="434970" y="309563"/>
            <a:ext cx="8253000" cy="2859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2"/>
              </a:buClr>
              <a:buSzPts val="21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7" name="Google Shape;977;p193"/>
          <p:cNvSpPr txBox="1"/>
          <p:nvPr>
            <p:ph idx="1" type="subTitle"/>
          </p:nvPr>
        </p:nvSpPr>
        <p:spPr>
          <a:xfrm>
            <a:off x="444765" y="608873"/>
            <a:ext cx="8224200" cy="186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500">
                <a:solidFill>
                  <a:schemeClr val="dk2"/>
                </a:solidFill>
                <a:latin typeface="Arial"/>
                <a:ea typeface="Arial"/>
                <a:cs typeface="Arial"/>
                <a:sym typeface="Arial"/>
              </a:defRPr>
            </a:lvl1pPr>
            <a:lvl2pPr lvl="1" rtl="0" algn="ctr">
              <a:lnSpc>
                <a:spcPct val="100000"/>
              </a:lnSpc>
              <a:spcBef>
                <a:spcPts val="900"/>
              </a:spcBef>
              <a:spcAft>
                <a:spcPts val="0"/>
              </a:spcAft>
              <a:buSzPts val="1400"/>
              <a:buNone/>
              <a:defRPr sz="1500"/>
            </a:lvl2pPr>
            <a:lvl3pPr lvl="2" rtl="0" algn="ctr">
              <a:lnSpc>
                <a:spcPct val="100000"/>
              </a:lnSpc>
              <a:spcBef>
                <a:spcPts val="900"/>
              </a:spcBef>
              <a:spcAft>
                <a:spcPts val="0"/>
              </a:spcAft>
              <a:buSzPts val="1200"/>
              <a:buNone/>
              <a:defRPr sz="1400"/>
            </a:lvl3pPr>
            <a:lvl4pPr lvl="3" rtl="0" algn="ctr">
              <a:lnSpc>
                <a:spcPct val="100000"/>
              </a:lnSpc>
              <a:spcBef>
                <a:spcPts val="900"/>
              </a:spcBef>
              <a:spcAft>
                <a:spcPts val="0"/>
              </a:spcAft>
              <a:buSzPts val="1100"/>
              <a:buNone/>
              <a:defRPr sz="1200"/>
            </a:lvl4pPr>
            <a:lvl5pPr lvl="4" rtl="0" algn="ctr">
              <a:lnSpc>
                <a:spcPct val="100000"/>
              </a:lnSpc>
              <a:spcBef>
                <a:spcPts val="900"/>
              </a:spcBef>
              <a:spcAft>
                <a:spcPts val="0"/>
              </a:spcAft>
              <a:buSzPts val="1100"/>
              <a:buNone/>
              <a:defRPr sz="1200"/>
            </a:lvl5pPr>
            <a:lvl6pPr lvl="5" rtl="0" algn="ctr">
              <a:lnSpc>
                <a:spcPct val="100000"/>
              </a:lnSpc>
              <a:spcBef>
                <a:spcPts val="900"/>
              </a:spcBef>
              <a:spcAft>
                <a:spcPts val="0"/>
              </a:spcAft>
              <a:buSzPts val="1100"/>
              <a:buNone/>
              <a:defRPr sz="1200"/>
            </a:lvl6pPr>
            <a:lvl7pPr lvl="6" rtl="0" algn="ctr">
              <a:lnSpc>
                <a:spcPct val="100000"/>
              </a:lnSpc>
              <a:spcBef>
                <a:spcPts val="900"/>
              </a:spcBef>
              <a:spcAft>
                <a:spcPts val="0"/>
              </a:spcAft>
              <a:buSzPts val="1100"/>
              <a:buNone/>
              <a:defRPr sz="1200"/>
            </a:lvl7pPr>
            <a:lvl8pPr lvl="7" rtl="0" algn="ctr">
              <a:lnSpc>
                <a:spcPct val="100000"/>
              </a:lnSpc>
              <a:spcBef>
                <a:spcPts val="900"/>
              </a:spcBef>
              <a:spcAft>
                <a:spcPts val="0"/>
              </a:spcAft>
              <a:buSzPts val="1100"/>
              <a:buNone/>
              <a:defRPr sz="1200"/>
            </a:lvl8pPr>
            <a:lvl9pPr lvl="8" rtl="0" algn="ctr">
              <a:lnSpc>
                <a:spcPct val="100000"/>
              </a:lnSpc>
              <a:spcBef>
                <a:spcPts val="900"/>
              </a:spcBef>
              <a:spcAft>
                <a:spcPts val="0"/>
              </a:spcAft>
              <a:buSzPts val="1100"/>
              <a:buNone/>
              <a:defRPr sz="1200"/>
            </a:lvl9pPr>
          </a:lstStyle>
          <a:p/>
        </p:txBody>
      </p:sp>
      <p:sp>
        <p:nvSpPr>
          <p:cNvPr id="978" name="Google Shape;978;p193"/>
          <p:cNvSpPr txBox="1"/>
          <p:nvPr/>
        </p:nvSpPr>
        <p:spPr>
          <a:xfrm>
            <a:off x="8620451" y="4848606"/>
            <a:ext cx="328500" cy="137400"/>
          </a:xfrm>
          <a:prstGeom prst="rect">
            <a:avLst/>
          </a:prstGeom>
          <a:noFill/>
          <a:ln>
            <a:noFill/>
          </a:ln>
        </p:spPr>
        <p:txBody>
          <a:bodyPr anchorCtr="0" anchor="ctr" bIns="0" lIns="0" spcFirstLastPara="1" rIns="0" wrap="square" tIns="0">
            <a:noAutofit/>
          </a:bodyPr>
          <a:lstStyle/>
          <a:p>
            <a:pPr indent="0" lvl="0" marL="0" marR="0" rtl="0" algn="r">
              <a:lnSpc>
                <a:spcPct val="9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key points + images">
  <p:cSld name="4 key points + images">
    <p:spTree>
      <p:nvGrpSpPr>
        <p:cNvPr id="979" name="Shape 979"/>
        <p:cNvGrpSpPr/>
        <p:nvPr/>
      </p:nvGrpSpPr>
      <p:grpSpPr>
        <a:xfrm>
          <a:off x="0" y="0"/>
          <a:ext cx="0" cy="0"/>
          <a:chOff x="0" y="0"/>
          <a:chExt cx="0" cy="0"/>
        </a:xfrm>
      </p:grpSpPr>
      <p:sp>
        <p:nvSpPr>
          <p:cNvPr id="980" name="Google Shape;980;p194"/>
          <p:cNvSpPr txBox="1"/>
          <p:nvPr>
            <p:ph type="title"/>
          </p:nvPr>
        </p:nvSpPr>
        <p:spPr>
          <a:xfrm>
            <a:off x="359569" y="453152"/>
            <a:ext cx="8424900" cy="560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2100"/>
              <a:buFont typeface="Arial"/>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1" name="Google Shape;981;p194"/>
          <p:cNvSpPr txBox="1"/>
          <p:nvPr>
            <p:ph idx="12" type="sldNum"/>
          </p:nvPr>
        </p:nvSpPr>
        <p:spPr>
          <a:xfrm>
            <a:off x="359569" y="4754961"/>
            <a:ext cx="129900" cy="126900"/>
          </a:xfrm>
          <a:prstGeom prst="rect">
            <a:avLst/>
          </a:prstGeom>
          <a:noFill/>
          <a:ln>
            <a:noFill/>
          </a:ln>
        </p:spPr>
        <p:txBody>
          <a:bodyPr anchorCtr="0" anchor="ctr" bIns="0" lIns="0" spcFirstLastPara="1" rIns="0" wrap="square" tIns="0">
            <a:normAutofit lnSpcReduction="1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982" name="Google Shape;982;p194"/>
          <p:cNvSpPr/>
          <p:nvPr>
            <p:ph idx="2" type="pic"/>
          </p:nvPr>
        </p:nvSpPr>
        <p:spPr>
          <a:xfrm>
            <a:off x="324522" y="1250013"/>
            <a:ext cx="1432500" cy="1432500"/>
          </a:xfrm>
          <a:prstGeom prst="ellipse">
            <a:avLst/>
          </a:prstGeom>
          <a:solidFill>
            <a:srgbClr val="F2F2F2"/>
          </a:solidFill>
          <a:ln>
            <a:noFill/>
          </a:ln>
        </p:spPr>
      </p:sp>
      <p:sp>
        <p:nvSpPr>
          <p:cNvPr id="983" name="Google Shape;983;p194"/>
          <p:cNvSpPr txBox="1"/>
          <p:nvPr>
            <p:ph idx="1" type="body"/>
          </p:nvPr>
        </p:nvSpPr>
        <p:spPr>
          <a:xfrm>
            <a:off x="359569" y="2891790"/>
            <a:ext cx="1944000" cy="15159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0"/>
              </a:spcBef>
              <a:spcAft>
                <a:spcPts val="0"/>
              </a:spcAft>
              <a:buClr>
                <a:schemeClr val="accent1"/>
              </a:buClr>
              <a:buSzPts val="1100"/>
              <a:buChar char="▸"/>
              <a:defRPr sz="1100">
                <a:solidFill>
                  <a:schemeClr val="accent1"/>
                </a:solidFill>
              </a:defRPr>
            </a:lvl1pPr>
            <a:lvl2pPr indent="-228600" lvl="1" marL="914400" rtl="0" algn="l">
              <a:lnSpc>
                <a:spcPct val="100000"/>
              </a:lnSpc>
              <a:spcBef>
                <a:spcPts val="0"/>
              </a:spcBef>
              <a:spcAft>
                <a:spcPts val="0"/>
              </a:spcAft>
              <a:buClr>
                <a:schemeClr val="dk1"/>
              </a:buClr>
              <a:buSzPts val="1100"/>
              <a:buNone/>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500"/>
              </a:spcBef>
              <a:spcAft>
                <a:spcPts val="0"/>
              </a:spcAft>
              <a:buClr>
                <a:schemeClr val="accent1"/>
              </a:buClr>
              <a:buSzPts val="1400"/>
              <a:buChar char="▸"/>
              <a:defRPr/>
            </a:lvl4pPr>
            <a:lvl5pPr indent="-317500" lvl="4" marL="2286000" rtl="0" algn="l">
              <a:lnSpc>
                <a:spcPct val="10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984" name="Google Shape;984;p194"/>
          <p:cNvSpPr txBox="1"/>
          <p:nvPr>
            <p:ph idx="3" type="body"/>
          </p:nvPr>
        </p:nvSpPr>
        <p:spPr>
          <a:xfrm>
            <a:off x="2519857" y="2891790"/>
            <a:ext cx="1944000" cy="15159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0"/>
              </a:spcBef>
              <a:spcAft>
                <a:spcPts val="0"/>
              </a:spcAft>
              <a:buClr>
                <a:schemeClr val="accent1"/>
              </a:buClr>
              <a:buSzPts val="1100"/>
              <a:buChar char="▸"/>
              <a:defRPr sz="1100">
                <a:solidFill>
                  <a:schemeClr val="accent1"/>
                </a:solidFill>
              </a:defRPr>
            </a:lvl1pPr>
            <a:lvl2pPr indent="-228600" lvl="1" marL="914400" rtl="0" algn="l">
              <a:lnSpc>
                <a:spcPct val="100000"/>
              </a:lnSpc>
              <a:spcBef>
                <a:spcPts val="0"/>
              </a:spcBef>
              <a:spcAft>
                <a:spcPts val="0"/>
              </a:spcAft>
              <a:buClr>
                <a:schemeClr val="dk1"/>
              </a:buClr>
              <a:buSzPts val="1100"/>
              <a:buNone/>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500"/>
              </a:spcBef>
              <a:spcAft>
                <a:spcPts val="0"/>
              </a:spcAft>
              <a:buClr>
                <a:schemeClr val="accent1"/>
              </a:buClr>
              <a:buSzPts val="1400"/>
              <a:buChar char="▸"/>
              <a:defRPr/>
            </a:lvl4pPr>
            <a:lvl5pPr indent="-317500" lvl="4" marL="2286000" rtl="0" algn="l">
              <a:lnSpc>
                <a:spcPct val="10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985" name="Google Shape;985;p194"/>
          <p:cNvSpPr txBox="1"/>
          <p:nvPr>
            <p:ph idx="4" type="body"/>
          </p:nvPr>
        </p:nvSpPr>
        <p:spPr>
          <a:xfrm>
            <a:off x="4680078" y="2891790"/>
            <a:ext cx="1944000" cy="15159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0"/>
              </a:spcBef>
              <a:spcAft>
                <a:spcPts val="0"/>
              </a:spcAft>
              <a:buClr>
                <a:schemeClr val="accent1"/>
              </a:buClr>
              <a:buSzPts val="1100"/>
              <a:buChar char="▸"/>
              <a:defRPr sz="1100">
                <a:solidFill>
                  <a:schemeClr val="accent1"/>
                </a:solidFill>
              </a:defRPr>
            </a:lvl1pPr>
            <a:lvl2pPr indent="-228600" lvl="1" marL="914400" rtl="0" algn="l">
              <a:lnSpc>
                <a:spcPct val="100000"/>
              </a:lnSpc>
              <a:spcBef>
                <a:spcPts val="0"/>
              </a:spcBef>
              <a:spcAft>
                <a:spcPts val="0"/>
              </a:spcAft>
              <a:buClr>
                <a:schemeClr val="dk1"/>
              </a:buClr>
              <a:buSzPts val="1100"/>
              <a:buNone/>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500"/>
              </a:spcBef>
              <a:spcAft>
                <a:spcPts val="0"/>
              </a:spcAft>
              <a:buClr>
                <a:schemeClr val="accent1"/>
              </a:buClr>
              <a:buSzPts val="1400"/>
              <a:buChar char="▸"/>
              <a:defRPr/>
            </a:lvl4pPr>
            <a:lvl5pPr indent="-317500" lvl="4" marL="2286000" rtl="0" algn="l">
              <a:lnSpc>
                <a:spcPct val="10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986" name="Google Shape;986;p194"/>
          <p:cNvSpPr txBox="1"/>
          <p:nvPr>
            <p:ph idx="5" type="body"/>
          </p:nvPr>
        </p:nvSpPr>
        <p:spPr>
          <a:xfrm>
            <a:off x="6840341" y="2891790"/>
            <a:ext cx="1944000" cy="15159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0"/>
              </a:spcBef>
              <a:spcAft>
                <a:spcPts val="0"/>
              </a:spcAft>
              <a:buClr>
                <a:schemeClr val="accent1"/>
              </a:buClr>
              <a:buSzPts val="1100"/>
              <a:buChar char="▸"/>
              <a:defRPr sz="1100">
                <a:solidFill>
                  <a:schemeClr val="accent1"/>
                </a:solidFill>
              </a:defRPr>
            </a:lvl1pPr>
            <a:lvl2pPr indent="-228600" lvl="1" marL="914400" rtl="0" algn="l">
              <a:lnSpc>
                <a:spcPct val="100000"/>
              </a:lnSpc>
              <a:spcBef>
                <a:spcPts val="0"/>
              </a:spcBef>
              <a:spcAft>
                <a:spcPts val="0"/>
              </a:spcAft>
              <a:buClr>
                <a:schemeClr val="dk1"/>
              </a:buClr>
              <a:buSzPts val="1100"/>
              <a:buNone/>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500"/>
              </a:spcBef>
              <a:spcAft>
                <a:spcPts val="0"/>
              </a:spcAft>
              <a:buClr>
                <a:schemeClr val="accent1"/>
              </a:buClr>
              <a:buSzPts val="1400"/>
              <a:buChar char="▸"/>
              <a:defRPr/>
            </a:lvl4pPr>
            <a:lvl5pPr indent="-317500" lvl="4" marL="2286000" rtl="0" algn="l">
              <a:lnSpc>
                <a:spcPct val="10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987" name="Google Shape;987;p194"/>
          <p:cNvSpPr/>
          <p:nvPr>
            <p:ph idx="6" type="pic"/>
          </p:nvPr>
        </p:nvSpPr>
        <p:spPr>
          <a:xfrm>
            <a:off x="2452478" y="1250013"/>
            <a:ext cx="1432500" cy="1432500"/>
          </a:xfrm>
          <a:prstGeom prst="ellipse">
            <a:avLst/>
          </a:prstGeom>
          <a:solidFill>
            <a:srgbClr val="F2F2F2"/>
          </a:solidFill>
          <a:ln>
            <a:noFill/>
          </a:ln>
        </p:spPr>
      </p:sp>
      <p:sp>
        <p:nvSpPr>
          <p:cNvPr id="988" name="Google Shape;988;p194"/>
          <p:cNvSpPr/>
          <p:nvPr>
            <p:ph idx="7" type="pic"/>
          </p:nvPr>
        </p:nvSpPr>
        <p:spPr>
          <a:xfrm>
            <a:off x="4580433" y="1250013"/>
            <a:ext cx="1432500" cy="1432500"/>
          </a:xfrm>
          <a:prstGeom prst="ellipse">
            <a:avLst/>
          </a:prstGeom>
          <a:solidFill>
            <a:srgbClr val="F2F2F2"/>
          </a:solidFill>
          <a:ln>
            <a:noFill/>
          </a:ln>
        </p:spPr>
      </p:sp>
      <p:sp>
        <p:nvSpPr>
          <p:cNvPr id="989" name="Google Shape;989;p194"/>
          <p:cNvSpPr/>
          <p:nvPr>
            <p:ph idx="8" type="pic"/>
          </p:nvPr>
        </p:nvSpPr>
        <p:spPr>
          <a:xfrm>
            <a:off x="6708388" y="1250013"/>
            <a:ext cx="1432500" cy="1432500"/>
          </a:xfrm>
          <a:prstGeom prst="ellipse">
            <a:avLst/>
          </a:prstGeom>
          <a:solidFill>
            <a:srgbClr val="F2F2F2"/>
          </a:solidFill>
          <a:ln>
            <a:noFill/>
          </a:ln>
        </p:spPr>
      </p:sp>
      <p:sp>
        <p:nvSpPr>
          <p:cNvPr id="990" name="Google Shape;990;p194"/>
          <p:cNvSpPr txBox="1"/>
          <p:nvPr>
            <p:ph idx="11" type="ftr"/>
          </p:nvPr>
        </p:nvSpPr>
        <p:spPr>
          <a:xfrm>
            <a:off x="495292" y="4756131"/>
            <a:ext cx="2841000" cy="117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sz="6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extLst>
    <p:ext uri="{DCECCB84-F9BA-43D5-87BE-67443E8EF086}">
      <p15:sldGuideLst>
        <p15:guide id="1" pos="1453">
          <p15:clr>
            <a:srgbClr val="FBAE40"/>
          </p15:clr>
        </p15:guide>
        <p15:guide id="2" pos="1588">
          <p15:clr>
            <a:srgbClr val="FBAE40"/>
          </p15:clr>
        </p15:guide>
        <p15:guide id="3" pos="2814">
          <p15:clr>
            <a:srgbClr val="FBAE40"/>
          </p15:clr>
        </p15:guide>
        <p15:guide id="4" pos="2952">
          <p15:clr>
            <a:srgbClr val="FBAE40"/>
          </p15:clr>
        </p15:guide>
        <p15:guide id="5" pos="4178">
          <p15:clr>
            <a:srgbClr val="FBAE40"/>
          </p15:clr>
        </p15:guide>
        <p15:guide id="6" pos="430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9" name="Google Shape;10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0" name="Google Shape;11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paragraph body">
  <p:cSld name="Title + 3 paragraph body">
    <p:spTree>
      <p:nvGrpSpPr>
        <p:cNvPr id="991" name="Shape 991"/>
        <p:cNvGrpSpPr/>
        <p:nvPr/>
      </p:nvGrpSpPr>
      <p:grpSpPr>
        <a:xfrm>
          <a:off x="0" y="0"/>
          <a:ext cx="0" cy="0"/>
          <a:chOff x="0" y="0"/>
          <a:chExt cx="0" cy="0"/>
        </a:xfrm>
      </p:grpSpPr>
      <p:sp>
        <p:nvSpPr>
          <p:cNvPr id="992" name="Google Shape;992;p195"/>
          <p:cNvSpPr txBox="1"/>
          <p:nvPr>
            <p:ph type="title"/>
          </p:nvPr>
        </p:nvSpPr>
        <p:spPr>
          <a:xfrm>
            <a:off x="311700" y="105800"/>
            <a:ext cx="8520600" cy="925800"/>
          </a:xfrm>
          <a:prstGeom prst="rect">
            <a:avLst/>
          </a:prstGeom>
          <a:noFill/>
          <a:ln>
            <a:noFill/>
          </a:ln>
        </p:spPr>
        <p:txBody>
          <a:bodyPr anchorCtr="0" anchor="b" bIns="68575" lIns="68575" spcFirstLastPara="1" rIns="68575" wrap="square" tIns="68575">
            <a:noAutofit/>
          </a:bodyPr>
          <a:lstStyle>
            <a:lvl1pPr lvl="0" rtl="0" algn="l">
              <a:lnSpc>
                <a:spcPct val="100000"/>
              </a:lnSpc>
              <a:spcBef>
                <a:spcPts val="0"/>
              </a:spcBef>
              <a:spcAft>
                <a:spcPts val="0"/>
              </a:spcAft>
              <a:buClr>
                <a:schemeClr val="dk1"/>
              </a:buClr>
              <a:buSzPts val="1800"/>
              <a:buNone/>
              <a:defRPr sz="2400">
                <a:solidFill>
                  <a:schemeClr val="dk1"/>
                </a:solidFill>
                <a:latin typeface="Arial"/>
                <a:ea typeface="Arial"/>
                <a:cs typeface="Arial"/>
                <a:sym typeface="Arial"/>
              </a:defRPr>
            </a:lvl1pPr>
            <a:lvl2pPr lvl="1" rtl="0" algn="l">
              <a:lnSpc>
                <a:spcPct val="100000"/>
              </a:lnSpc>
              <a:spcBef>
                <a:spcPts val="0"/>
              </a:spcBef>
              <a:spcAft>
                <a:spcPts val="0"/>
              </a:spcAft>
              <a:buClr>
                <a:schemeClr val="dk1"/>
              </a:buClr>
              <a:buSzPts val="2100"/>
              <a:buNone/>
              <a:defRPr sz="2800">
                <a:solidFill>
                  <a:schemeClr val="dk1"/>
                </a:solidFill>
              </a:defRPr>
            </a:lvl2pPr>
            <a:lvl3pPr lvl="2" rtl="0" algn="l">
              <a:lnSpc>
                <a:spcPct val="100000"/>
              </a:lnSpc>
              <a:spcBef>
                <a:spcPts val="0"/>
              </a:spcBef>
              <a:spcAft>
                <a:spcPts val="0"/>
              </a:spcAft>
              <a:buClr>
                <a:schemeClr val="dk1"/>
              </a:buClr>
              <a:buSzPts val="2100"/>
              <a:buNone/>
              <a:defRPr sz="2800">
                <a:solidFill>
                  <a:schemeClr val="dk1"/>
                </a:solidFill>
              </a:defRPr>
            </a:lvl3pPr>
            <a:lvl4pPr lvl="3" rtl="0" algn="l">
              <a:lnSpc>
                <a:spcPct val="100000"/>
              </a:lnSpc>
              <a:spcBef>
                <a:spcPts val="0"/>
              </a:spcBef>
              <a:spcAft>
                <a:spcPts val="0"/>
              </a:spcAft>
              <a:buClr>
                <a:schemeClr val="dk1"/>
              </a:buClr>
              <a:buSzPts val="2100"/>
              <a:buNone/>
              <a:defRPr sz="2800">
                <a:solidFill>
                  <a:schemeClr val="dk1"/>
                </a:solidFill>
              </a:defRPr>
            </a:lvl4pPr>
            <a:lvl5pPr lvl="4" rtl="0" algn="l">
              <a:lnSpc>
                <a:spcPct val="100000"/>
              </a:lnSpc>
              <a:spcBef>
                <a:spcPts val="0"/>
              </a:spcBef>
              <a:spcAft>
                <a:spcPts val="0"/>
              </a:spcAft>
              <a:buClr>
                <a:schemeClr val="dk1"/>
              </a:buClr>
              <a:buSzPts val="2100"/>
              <a:buNone/>
              <a:defRPr sz="2800">
                <a:solidFill>
                  <a:schemeClr val="dk1"/>
                </a:solidFill>
              </a:defRPr>
            </a:lvl5pPr>
            <a:lvl6pPr lvl="5" rtl="0" algn="l">
              <a:lnSpc>
                <a:spcPct val="100000"/>
              </a:lnSpc>
              <a:spcBef>
                <a:spcPts val="0"/>
              </a:spcBef>
              <a:spcAft>
                <a:spcPts val="0"/>
              </a:spcAft>
              <a:buClr>
                <a:schemeClr val="dk1"/>
              </a:buClr>
              <a:buSzPts val="2100"/>
              <a:buNone/>
              <a:defRPr sz="2800">
                <a:solidFill>
                  <a:schemeClr val="dk1"/>
                </a:solidFill>
              </a:defRPr>
            </a:lvl6pPr>
            <a:lvl7pPr lvl="6" rtl="0" algn="l">
              <a:lnSpc>
                <a:spcPct val="100000"/>
              </a:lnSpc>
              <a:spcBef>
                <a:spcPts val="0"/>
              </a:spcBef>
              <a:spcAft>
                <a:spcPts val="0"/>
              </a:spcAft>
              <a:buClr>
                <a:schemeClr val="dk1"/>
              </a:buClr>
              <a:buSzPts val="2100"/>
              <a:buNone/>
              <a:defRPr sz="2800">
                <a:solidFill>
                  <a:schemeClr val="dk1"/>
                </a:solidFill>
              </a:defRPr>
            </a:lvl7pPr>
            <a:lvl8pPr lvl="7" rtl="0" algn="l">
              <a:lnSpc>
                <a:spcPct val="100000"/>
              </a:lnSpc>
              <a:spcBef>
                <a:spcPts val="0"/>
              </a:spcBef>
              <a:spcAft>
                <a:spcPts val="0"/>
              </a:spcAft>
              <a:buClr>
                <a:schemeClr val="dk1"/>
              </a:buClr>
              <a:buSzPts val="2100"/>
              <a:buNone/>
              <a:defRPr sz="2800">
                <a:solidFill>
                  <a:schemeClr val="dk1"/>
                </a:solidFill>
              </a:defRPr>
            </a:lvl8pPr>
            <a:lvl9pPr lvl="8" rtl="0" algn="l">
              <a:lnSpc>
                <a:spcPct val="100000"/>
              </a:lnSpc>
              <a:spcBef>
                <a:spcPts val="0"/>
              </a:spcBef>
              <a:spcAft>
                <a:spcPts val="0"/>
              </a:spcAft>
              <a:buClr>
                <a:schemeClr val="dk1"/>
              </a:buClr>
              <a:buSzPts val="2100"/>
              <a:buNone/>
              <a:defRPr sz="2800">
                <a:solidFill>
                  <a:schemeClr val="dk1"/>
                </a:solidFill>
              </a:defRPr>
            </a:lvl9pPr>
          </a:lstStyle>
          <a:p/>
        </p:txBody>
      </p:sp>
      <p:sp>
        <p:nvSpPr>
          <p:cNvPr id="993" name="Google Shape;993;p195"/>
          <p:cNvSpPr txBox="1"/>
          <p:nvPr>
            <p:ph idx="1" type="body"/>
          </p:nvPr>
        </p:nvSpPr>
        <p:spPr>
          <a:xfrm>
            <a:off x="311700" y="1282350"/>
            <a:ext cx="2552700" cy="33909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15000"/>
              </a:lnSpc>
              <a:spcBef>
                <a:spcPts val="0"/>
              </a:spcBef>
              <a:spcAft>
                <a:spcPts val="0"/>
              </a:spcAft>
              <a:buClr>
                <a:schemeClr val="dk2"/>
              </a:buClr>
              <a:buSzPts val="1100"/>
              <a:buFont typeface="Open Sans"/>
              <a:buChar char="●"/>
              <a:defRPr b="0" i="0" sz="1400" u="none" cap="none" strike="noStrike">
                <a:solidFill>
                  <a:schemeClr val="dk2"/>
                </a:solidFill>
                <a:latin typeface="Arial"/>
                <a:ea typeface="Arial"/>
                <a:cs typeface="Arial"/>
                <a:sym typeface="Arial"/>
              </a:defRPr>
            </a:lvl1pPr>
            <a:lvl2pPr indent="-285750" lvl="1" marL="914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2pPr>
            <a:lvl3pPr indent="-285750" lvl="2" marL="1371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3pPr>
            <a:lvl4pPr indent="-285750" lvl="3" marL="18288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4pPr>
            <a:lvl5pPr indent="-285750" lvl="4" marL="22860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5pPr>
            <a:lvl6pPr indent="-285750" lvl="5" marL="27432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6pPr>
            <a:lvl7pPr indent="-285750" lvl="6" marL="3200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7pPr>
            <a:lvl8pPr indent="-285750" lvl="7" marL="3657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8pPr>
            <a:lvl9pPr indent="-285750" lvl="8" marL="4114800" marR="0" rtl="0" algn="l">
              <a:lnSpc>
                <a:spcPct val="115000"/>
              </a:lnSpc>
              <a:spcBef>
                <a:spcPts val="1000"/>
              </a:spcBef>
              <a:spcAft>
                <a:spcPts val="100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9pPr>
          </a:lstStyle>
          <a:p/>
        </p:txBody>
      </p:sp>
      <p:sp>
        <p:nvSpPr>
          <p:cNvPr id="994" name="Google Shape;994;p195"/>
          <p:cNvSpPr txBox="1"/>
          <p:nvPr>
            <p:ph idx="2" type="body"/>
          </p:nvPr>
        </p:nvSpPr>
        <p:spPr>
          <a:xfrm>
            <a:off x="3295650" y="1282350"/>
            <a:ext cx="2552700" cy="33909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15000"/>
              </a:lnSpc>
              <a:spcBef>
                <a:spcPts val="0"/>
              </a:spcBef>
              <a:spcAft>
                <a:spcPts val="0"/>
              </a:spcAft>
              <a:buClr>
                <a:schemeClr val="dk2"/>
              </a:buClr>
              <a:buSzPts val="1100"/>
              <a:buFont typeface="Open Sans"/>
              <a:buChar char="●"/>
              <a:defRPr b="0" i="0" sz="1400" u="none" cap="none" strike="noStrike">
                <a:solidFill>
                  <a:schemeClr val="dk2"/>
                </a:solidFill>
                <a:latin typeface="Arial"/>
                <a:ea typeface="Arial"/>
                <a:cs typeface="Arial"/>
                <a:sym typeface="Arial"/>
              </a:defRPr>
            </a:lvl1pPr>
            <a:lvl2pPr indent="-285750" lvl="1" marL="914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2pPr>
            <a:lvl3pPr indent="-285750" lvl="2" marL="1371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3pPr>
            <a:lvl4pPr indent="-285750" lvl="3" marL="18288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4pPr>
            <a:lvl5pPr indent="-285750" lvl="4" marL="22860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5pPr>
            <a:lvl6pPr indent="-285750" lvl="5" marL="27432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6pPr>
            <a:lvl7pPr indent="-285750" lvl="6" marL="3200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7pPr>
            <a:lvl8pPr indent="-285750" lvl="7" marL="3657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8pPr>
            <a:lvl9pPr indent="-285750" lvl="8" marL="4114800" marR="0" rtl="0" algn="l">
              <a:lnSpc>
                <a:spcPct val="115000"/>
              </a:lnSpc>
              <a:spcBef>
                <a:spcPts val="1000"/>
              </a:spcBef>
              <a:spcAft>
                <a:spcPts val="100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9pPr>
          </a:lstStyle>
          <a:p/>
        </p:txBody>
      </p:sp>
      <p:sp>
        <p:nvSpPr>
          <p:cNvPr id="995" name="Google Shape;995;p195"/>
          <p:cNvSpPr txBox="1"/>
          <p:nvPr>
            <p:ph idx="3" type="body"/>
          </p:nvPr>
        </p:nvSpPr>
        <p:spPr>
          <a:xfrm>
            <a:off x="6279600" y="1282350"/>
            <a:ext cx="2552700" cy="33909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15000"/>
              </a:lnSpc>
              <a:spcBef>
                <a:spcPts val="0"/>
              </a:spcBef>
              <a:spcAft>
                <a:spcPts val="0"/>
              </a:spcAft>
              <a:buClr>
                <a:schemeClr val="dk2"/>
              </a:buClr>
              <a:buSzPts val="1100"/>
              <a:buFont typeface="Open Sans"/>
              <a:buChar char="●"/>
              <a:defRPr b="0" i="0" sz="1400" u="none" cap="none" strike="noStrike">
                <a:solidFill>
                  <a:schemeClr val="dk2"/>
                </a:solidFill>
                <a:latin typeface="Arial"/>
                <a:ea typeface="Arial"/>
                <a:cs typeface="Arial"/>
                <a:sym typeface="Arial"/>
              </a:defRPr>
            </a:lvl1pPr>
            <a:lvl2pPr indent="-285750" lvl="1" marL="914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2pPr>
            <a:lvl3pPr indent="-285750" lvl="2" marL="1371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3pPr>
            <a:lvl4pPr indent="-285750" lvl="3" marL="18288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4pPr>
            <a:lvl5pPr indent="-285750" lvl="4" marL="22860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5pPr>
            <a:lvl6pPr indent="-285750" lvl="5" marL="27432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6pPr>
            <a:lvl7pPr indent="-285750" lvl="6" marL="3200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7pPr>
            <a:lvl8pPr indent="-285750" lvl="7" marL="3657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8pPr>
            <a:lvl9pPr indent="-285750" lvl="8" marL="4114800" marR="0" rtl="0" algn="l">
              <a:lnSpc>
                <a:spcPct val="115000"/>
              </a:lnSpc>
              <a:spcBef>
                <a:spcPts val="1000"/>
              </a:spcBef>
              <a:spcAft>
                <a:spcPts val="100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iT Company Template">
  <p:cSld name="DEFAULT">
    <p:bg>
      <p:bgPr>
        <a:solidFill>
          <a:schemeClr val="lt1"/>
        </a:solidFill>
      </p:bgPr>
    </p:bg>
    <p:spTree>
      <p:nvGrpSpPr>
        <p:cNvPr id="996" name="Shape 996"/>
        <p:cNvGrpSpPr/>
        <p:nvPr/>
      </p:nvGrpSpPr>
      <p:grpSpPr>
        <a:xfrm>
          <a:off x="0" y="0"/>
          <a:ext cx="0" cy="0"/>
          <a:chOff x="0" y="0"/>
          <a:chExt cx="0" cy="0"/>
        </a:xfrm>
      </p:grpSpPr>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97" name="Shape 997"/>
        <p:cNvGrpSpPr/>
        <p:nvPr/>
      </p:nvGrpSpPr>
      <p:grpSpPr>
        <a:xfrm>
          <a:off x="0" y="0"/>
          <a:ext cx="0" cy="0"/>
          <a:chOff x="0" y="0"/>
          <a:chExt cx="0" cy="0"/>
        </a:xfrm>
      </p:grpSpPr>
      <p:sp>
        <p:nvSpPr>
          <p:cNvPr id="998" name="Google Shape;998;p19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9" name="Google Shape;999;p19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000" name="Google Shape;1000;p19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01" name="Google Shape;1001;p19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02" name="Google Shape;1002;p19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Only Title">
    <p:spTree>
      <p:nvGrpSpPr>
        <p:cNvPr id="1003" name="Shape 1003"/>
        <p:cNvGrpSpPr/>
        <p:nvPr/>
      </p:nvGrpSpPr>
      <p:grpSpPr>
        <a:xfrm>
          <a:off x="0" y="0"/>
          <a:ext cx="0" cy="0"/>
          <a:chOff x="0" y="0"/>
          <a:chExt cx="0" cy="0"/>
        </a:xfrm>
      </p:grpSpPr>
      <p:sp>
        <p:nvSpPr>
          <p:cNvPr id="1004" name="Google Shape;1004;p198"/>
          <p:cNvSpPr txBox="1"/>
          <p:nvPr>
            <p:ph type="title"/>
          </p:nvPr>
        </p:nvSpPr>
        <p:spPr>
          <a:xfrm>
            <a:off x="573852" y="408191"/>
            <a:ext cx="7968300" cy="266400"/>
          </a:xfrm>
          <a:prstGeom prst="rect">
            <a:avLst/>
          </a:prstGeom>
          <a:noFill/>
          <a:ln>
            <a:noFill/>
          </a:ln>
        </p:spPr>
        <p:txBody>
          <a:bodyPr anchorCtr="0" anchor="t" bIns="0" lIns="0" spcFirstLastPara="1" rIns="0" wrap="square" tIns="0">
            <a:noAutofit/>
          </a:bodyPr>
          <a:lstStyle>
            <a:lvl1pPr lvl="0" rtl="0" algn="ctr">
              <a:lnSpc>
                <a:spcPct val="80000"/>
              </a:lnSpc>
              <a:spcBef>
                <a:spcPts val="0"/>
              </a:spcBef>
              <a:spcAft>
                <a:spcPts val="0"/>
              </a:spcAft>
              <a:buClr>
                <a:schemeClr val="lt1"/>
              </a:buClr>
              <a:buSzPts val="3200"/>
              <a:buFont typeface="Arial Black"/>
              <a:buNone/>
              <a:defRPr cap="none"/>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5" name="Google Shape;1005;p198"/>
          <p:cNvSpPr txBox="1"/>
          <p:nvPr>
            <p:ph idx="1" type="subTitle"/>
          </p:nvPr>
        </p:nvSpPr>
        <p:spPr>
          <a:xfrm>
            <a:off x="573852" y="753750"/>
            <a:ext cx="7968300" cy="328800"/>
          </a:xfrm>
          <a:prstGeom prst="rect">
            <a:avLst/>
          </a:prstGeom>
          <a:noFill/>
          <a:ln>
            <a:noFill/>
          </a:ln>
        </p:spPr>
        <p:txBody>
          <a:bodyPr anchorCtr="0" anchor="ctr" bIns="0" lIns="0" spcFirstLastPara="1" rIns="0" wrap="square" tIns="0">
            <a:noAutofit/>
          </a:bodyPr>
          <a:lstStyle>
            <a:lvl1pPr lvl="0" rtl="0" algn="ctr">
              <a:lnSpc>
                <a:spcPct val="100000"/>
              </a:lnSpc>
              <a:spcBef>
                <a:spcPts val="600"/>
              </a:spcBef>
              <a:spcAft>
                <a:spcPts val="0"/>
              </a:spcAft>
              <a:buClr>
                <a:schemeClr val="lt1"/>
              </a:buClr>
              <a:buSzPts val="1600"/>
              <a:buNone/>
              <a:defRPr b="0" sz="1600" cap="none">
                <a:solidFill>
                  <a:schemeClr val="lt1"/>
                </a:solidFill>
                <a:latin typeface="Arial Black"/>
                <a:ea typeface="Arial Black"/>
                <a:cs typeface="Arial Black"/>
                <a:sym typeface="Arial Black"/>
              </a:defRPr>
            </a:lvl1pPr>
            <a:lvl2pPr lvl="1" rtl="0" algn="ctr">
              <a:lnSpc>
                <a:spcPct val="100000"/>
              </a:lnSpc>
              <a:spcBef>
                <a:spcPts val="1200"/>
              </a:spcBef>
              <a:spcAft>
                <a:spcPts val="0"/>
              </a:spcAft>
              <a:buClr>
                <a:srgbClr val="888888"/>
              </a:buClr>
              <a:buSzPts val="1800"/>
              <a:buNone/>
              <a:defRPr>
                <a:solidFill>
                  <a:srgbClr val="888888"/>
                </a:solidFill>
              </a:defRPr>
            </a:lvl2pPr>
            <a:lvl3pPr lvl="2" rtl="0" algn="ctr">
              <a:lnSpc>
                <a:spcPct val="120000"/>
              </a:lnSpc>
              <a:spcBef>
                <a:spcPts val="600"/>
              </a:spcBef>
              <a:spcAft>
                <a:spcPts val="0"/>
              </a:spcAft>
              <a:buClr>
                <a:srgbClr val="888888"/>
              </a:buClr>
              <a:buSzPts val="1400"/>
              <a:buNone/>
              <a:defRPr>
                <a:solidFill>
                  <a:srgbClr val="888888"/>
                </a:solidFill>
              </a:defRPr>
            </a:lvl3pPr>
            <a:lvl4pPr lvl="3" rtl="0" algn="ctr">
              <a:lnSpc>
                <a:spcPct val="120000"/>
              </a:lnSpc>
              <a:spcBef>
                <a:spcPts val="1200"/>
              </a:spcBef>
              <a:spcAft>
                <a:spcPts val="0"/>
              </a:spcAft>
              <a:buSzPts val="2340"/>
              <a:buNone/>
              <a:defRPr>
                <a:solidFill>
                  <a:srgbClr val="888888"/>
                </a:solidFill>
              </a:defRPr>
            </a:lvl4pPr>
            <a:lvl5pPr lvl="4" rtl="0" algn="ctr">
              <a:lnSpc>
                <a:spcPct val="120000"/>
              </a:lnSpc>
              <a:spcBef>
                <a:spcPts val="1200"/>
              </a:spcBef>
              <a:spcAft>
                <a:spcPts val="0"/>
              </a:spcAft>
              <a:buSzPts val="1800"/>
              <a:buNone/>
              <a:defRPr>
                <a:solidFill>
                  <a:srgbClr val="888888"/>
                </a:solidFill>
              </a:defRPr>
            </a:lvl5pPr>
            <a:lvl6pPr lvl="5" rtl="0" algn="ctr">
              <a:lnSpc>
                <a:spcPct val="120000"/>
              </a:lnSpc>
              <a:spcBef>
                <a:spcPts val="1200"/>
              </a:spcBef>
              <a:spcAft>
                <a:spcPts val="0"/>
              </a:spcAft>
              <a:buSzPts val="1800"/>
              <a:buNone/>
              <a:defRPr>
                <a:solidFill>
                  <a:srgbClr val="888888"/>
                </a:solidFill>
              </a:defRPr>
            </a:lvl6pPr>
            <a:lvl7pPr lvl="6" rtl="0" algn="ctr">
              <a:lnSpc>
                <a:spcPct val="120000"/>
              </a:lnSpc>
              <a:spcBef>
                <a:spcPts val="1200"/>
              </a:spcBef>
              <a:spcAft>
                <a:spcPts val="0"/>
              </a:spcAft>
              <a:buSzPts val="2340"/>
              <a:buNone/>
              <a:defRPr>
                <a:solidFill>
                  <a:srgbClr val="888888"/>
                </a:solidFill>
              </a:defRPr>
            </a:lvl7pPr>
            <a:lvl8pPr lvl="7" rtl="0" algn="ctr">
              <a:lnSpc>
                <a:spcPct val="120000"/>
              </a:lnSpc>
              <a:spcBef>
                <a:spcPts val="1200"/>
              </a:spcBef>
              <a:spcAft>
                <a:spcPts val="0"/>
              </a:spcAft>
              <a:buSzPts val="1800"/>
              <a:buNone/>
              <a:defRPr>
                <a:solidFill>
                  <a:srgbClr val="888888"/>
                </a:solidFill>
              </a:defRPr>
            </a:lvl8pPr>
            <a:lvl9pPr lvl="8" rtl="0" algn="ctr">
              <a:lnSpc>
                <a:spcPct val="120000"/>
              </a:lnSpc>
              <a:spcBef>
                <a:spcPts val="1200"/>
              </a:spcBef>
              <a:spcAft>
                <a:spcPts val="1200"/>
              </a:spcAft>
              <a:buSzPts val="1800"/>
              <a:buNone/>
              <a:defRPr>
                <a:solidFill>
                  <a:srgbClr val="888888"/>
                </a:solidFill>
              </a:defRPr>
            </a:lvl9pPr>
          </a:lstStyle>
          <a:p/>
        </p:txBody>
      </p:sp>
      <p:pic>
        <p:nvPicPr>
          <p:cNvPr id="1006" name="Google Shape;1006;p198"/>
          <p:cNvPicPr preferRelativeResize="0"/>
          <p:nvPr/>
        </p:nvPicPr>
        <p:blipFill rotWithShape="1">
          <a:blip r:embed="rId2">
            <a:alphaModFix/>
          </a:blip>
          <a:srcRect b="0" l="0" r="0" t="0"/>
          <a:stretch/>
        </p:blipFill>
        <p:spPr>
          <a:xfrm>
            <a:off x="8575483" y="4733845"/>
            <a:ext cx="361532" cy="361532"/>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1007" name="Shape 1007"/>
        <p:cNvGrpSpPr/>
        <p:nvPr/>
      </p:nvGrpSpPr>
      <p:grpSpPr>
        <a:xfrm>
          <a:off x="0" y="0"/>
          <a:ext cx="0" cy="0"/>
          <a:chOff x="0" y="0"/>
          <a:chExt cx="0" cy="0"/>
        </a:xfrm>
      </p:grpSpPr>
      <p:sp>
        <p:nvSpPr>
          <p:cNvPr id="1008" name="Google Shape;1008;p199"/>
          <p:cNvSpPr txBox="1"/>
          <p:nvPr>
            <p:ph type="title"/>
          </p:nvPr>
        </p:nvSpPr>
        <p:spPr>
          <a:xfrm>
            <a:off x="545744" y="165125"/>
            <a:ext cx="8511900" cy="5682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3600">
                <a:solidFill>
                  <a:srgbClr val="F1B034"/>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9" name="Google Shape;1009;p199"/>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0" name="Google Shape;1010;p199"/>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1" name="Google Shape;1011;p199"/>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rtl="0" algn="r">
              <a:spcBef>
                <a:spcPts val="0"/>
              </a:spcBef>
              <a:buNone/>
              <a:defRPr>
                <a:solidFill>
                  <a:srgbClr val="888888"/>
                </a:solidFill>
              </a:defRPr>
            </a:lvl1pPr>
            <a:lvl2pPr indent="0" lvl="1" rtl="0" algn="r">
              <a:spcBef>
                <a:spcPts val="0"/>
              </a:spcBef>
              <a:buNone/>
              <a:defRPr>
                <a:solidFill>
                  <a:srgbClr val="888888"/>
                </a:solidFill>
              </a:defRPr>
            </a:lvl2pPr>
            <a:lvl3pPr indent="0" lvl="2" rtl="0" algn="r">
              <a:spcBef>
                <a:spcPts val="0"/>
              </a:spcBef>
              <a:buNone/>
              <a:defRPr>
                <a:solidFill>
                  <a:srgbClr val="888888"/>
                </a:solidFill>
              </a:defRPr>
            </a:lvl3pPr>
            <a:lvl4pPr indent="0" lvl="3" rtl="0" algn="r">
              <a:spcBef>
                <a:spcPts val="0"/>
              </a:spcBef>
              <a:buNone/>
              <a:defRPr>
                <a:solidFill>
                  <a:srgbClr val="888888"/>
                </a:solidFill>
              </a:defRPr>
            </a:lvl4pPr>
            <a:lvl5pPr indent="0" lvl="4" rtl="0" algn="r">
              <a:spcBef>
                <a:spcPts val="0"/>
              </a:spcBef>
              <a:buNone/>
              <a:defRPr>
                <a:solidFill>
                  <a:srgbClr val="888888"/>
                </a:solidFill>
              </a:defRPr>
            </a:lvl5pPr>
            <a:lvl6pPr indent="0" lvl="5" rtl="0" algn="r">
              <a:spcBef>
                <a:spcPts val="0"/>
              </a:spcBef>
              <a:buNone/>
              <a:defRPr>
                <a:solidFill>
                  <a:srgbClr val="888888"/>
                </a:solidFill>
              </a:defRPr>
            </a:lvl6pPr>
            <a:lvl7pPr indent="0" lvl="6" rtl="0" algn="r">
              <a:spcBef>
                <a:spcPts val="0"/>
              </a:spcBef>
              <a:buNone/>
              <a:defRPr>
                <a:solidFill>
                  <a:srgbClr val="888888"/>
                </a:solidFill>
              </a:defRPr>
            </a:lvl7pPr>
            <a:lvl8pPr indent="0" lvl="7" rtl="0" algn="r">
              <a:spcBef>
                <a:spcPts val="0"/>
              </a:spcBef>
              <a:buNone/>
              <a:defRPr>
                <a:solidFill>
                  <a:srgbClr val="888888"/>
                </a:solidFill>
              </a:defRPr>
            </a:lvl8pPr>
            <a:lvl9pPr indent="0" lvl="8"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012" name="Shape 1012"/>
        <p:cNvGrpSpPr/>
        <p:nvPr/>
      </p:nvGrpSpPr>
      <p:grpSpPr>
        <a:xfrm>
          <a:off x="0" y="0"/>
          <a:ext cx="0" cy="0"/>
          <a:chOff x="0" y="0"/>
          <a:chExt cx="0" cy="0"/>
        </a:xfrm>
      </p:grpSpPr>
      <p:sp>
        <p:nvSpPr>
          <p:cNvPr id="1013" name="Google Shape;1013;p200"/>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4" name="Google Shape;1014;p2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15" name="Google Shape;1015;p200"/>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016" name="Google Shape;1016;p200"/>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5">
    <p:spTree>
      <p:nvGrpSpPr>
        <p:cNvPr id="1017" name="Shape 1017"/>
        <p:cNvGrpSpPr/>
        <p:nvPr/>
      </p:nvGrpSpPr>
      <p:grpSpPr>
        <a:xfrm>
          <a:off x="0" y="0"/>
          <a:ext cx="0" cy="0"/>
          <a:chOff x="0" y="0"/>
          <a:chExt cx="0" cy="0"/>
        </a:xfrm>
      </p:grpSpPr>
      <p:sp>
        <p:nvSpPr>
          <p:cNvPr id="1018" name="Google Shape;1018;p20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19" name="Google Shape;1019;p201"/>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600"/>
              </a:spcBef>
              <a:spcAft>
                <a:spcPts val="0"/>
              </a:spcAft>
              <a:buClr>
                <a:schemeClr val="dk1"/>
              </a:buClr>
              <a:buSzPts val="1500"/>
              <a:buNone/>
              <a:defRPr sz="1500"/>
            </a:lvl2pPr>
            <a:lvl3pPr lvl="2" rtl="0" algn="ctr">
              <a:lnSpc>
                <a:spcPct val="90000"/>
              </a:lnSpc>
              <a:spcBef>
                <a:spcPts val="1600"/>
              </a:spcBef>
              <a:spcAft>
                <a:spcPts val="0"/>
              </a:spcAft>
              <a:buClr>
                <a:schemeClr val="dk1"/>
              </a:buClr>
              <a:buSzPts val="1400"/>
              <a:buNone/>
              <a:defRPr sz="1400"/>
            </a:lvl3pPr>
            <a:lvl4pPr lvl="3" rtl="0" algn="ctr">
              <a:lnSpc>
                <a:spcPct val="90000"/>
              </a:lnSpc>
              <a:spcBef>
                <a:spcPts val="1600"/>
              </a:spcBef>
              <a:spcAft>
                <a:spcPts val="0"/>
              </a:spcAft>
              <a:buClr>
                <a:schemeClr val="dk1"/>
              </a:buClr>
              <a:buSzPts val="1200"/>
              <a:buNone/>
              <a:defRPr sz="1200"/>
            </a:lvl4pPr>
            <a:lvl5pPr lvl="4" rtl="0" algn="ctr">
              <a:lnSpc>
                <a:spcPct val="90000"/>
              </a:lnSpc>
              <a:spcBef>
                <a:spcPts val="1600"/>
              </a:spcBef>
              <a:spcAft>
                <a:spcPts val="0"/>
              </a:spcAft>
              <a:buClr>
                <a:schemeClr val="dk1"/>
              </a:buClr>
              <a:buSzPts val="12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sp>
        <p:nvSpPr>
          <p:cNvPr id="1020" name="Google Shape;1020;p20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21" name="Google Shape;1021;p20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22" name="Google Shape;1022;p20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1023" name="Shape 1023"/>
        <p:cNvGrpSpPr/>
        <p:nvPr/>
      </p:nvGrpSpPr>
      <p:grpSpPr>
        <a:xfrm>
          <a:off x="0" y="0"/>
          <a:ext cx="0" cy="0"/>
          <a:chOff x="0" y="0"/>
          <a:chExt cx="0" cy="0"/>
        </a:xfrm>
      </p:grpSpPr>
      <p:sp>
        <p:nvSpPr>
          <p:cNvPr id="1024" name="Google Shape;1024;p202"/>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25" name="Google Shape;1025;p202"/>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6" name="Google Shape;1026;p2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F3F4E"/>
        </a:solidFill>
      </p:bgPr>
    </p:bg>
    <p:spTree>
      <p:nvGrpSpPr>
        <p:cNvPr id="1031" name="Shape 1031"/>
        <p:cNvGrpSpPr/>
        <p:nvPr/>
      </p:nvGrpSpPr>
      <p:grpSpPr>
        <a:xfrm>
          <a:off x="0" y="0"/>
          <a:ext cx="0" cy="0"/>
          <a:chOff x="0" y="0"/>
          <a:chExt cx="0" cy="0"/>
        </a:xfrm>
      </p:grpSpPr>
      <p:sp>
        <p:nvSpPr>
          <p:cNvPr id="1032" name="Google Shape;1032;p2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33" name="Google Shape;1033;p204"/>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034" name="Google Shape;1034;p204"/>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035" name="Google Shape;1035;p204"/>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036" name="Google Shape;1036;p204"/>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037" name="Shape 1037"/>
        <p:cNvGrpSpPr/>
        <p:nvPr/>
      </p:nvGrpSpPr>
      <p:grpSpPr>
        <a:xfrm>
          <a:off x="0" y="0"/>
          <a:ext cx="0" cy="0"/>
          <a:chOff x="0" y="0"/>
          <a:chExt cx="0" cy="0"/>
        </a:xfrm>
      </p:grpSpPr>
      <p:sp>
        <p:nvSpPr>
          <p:cNvPr id="1038" name="Google Shape;1038;p205"/>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039" name="Google Shape;1039;p205"/>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40" name="Google Shape;1040;p2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41" name="Google Shape;1041;p205"/>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042" name="Google Shape;1042;p205"/>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 name="Google Shape;18;p3"/>
          <p:cNvPicPr preferRelativeResize="0"/>
          <p:nvPr/>
        </p:nvPicPr>
        <p:blipFill>
          <a:blip r:embed="rId2">
            <a:alphaModFix/>
          </a:blip>
          <a:stretch>
            <a:fillRect/>
          </a:stretch>
        </p:blipFill>
        <p:spPr>
          <a:xfrm>
            <a:off x="7721664" y="0"/>
            <a:ext cx="1422336" cy="980623"/>
          </a:xfrm>
          <a:prstGeom prst="rect">
            <a:avLst/>
          </a:prstGeom>
          <a:noFill/>
          <a:ln>
            <a:noFill/>
          </a:ln>
        </p:spPr>
      </p:pic>
      <p:pic>
        <p:nvPicPr>
          <p:cNvPr id="19" name="Google Shape;19;p3"/>
          <p:cNvPicPr preferRelativeResize="0"/>
          <p:nvPr/>
        </p:nvPicPr>
        <p:blipFill>
          <a:blip r:embed="rId3">
            <a:alphaModFix/>
          </a:blip>
          <a:stretch>
            <a:fillRect/>
          </a:stretch>
        </p:blipFill>
        <p:spPr>
          <a:xfrm>
            <a:off x="0" y="4162875"/>
            <a:ext cx="1959327" cy="9806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13" name="Google Shape;113;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14" name="Google Shape;114;p2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21"/>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16" name="Google Shape;116;p21"/>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043" name="Shape 1043"/>
        <p:cNvGrpSpPr/>
        <p:nvPr/>
      </p:nvGrpSpPr>
      <p:grpSpPr>
        <a:xfrm>
          <a:off x="0" y="0"/>
          <a:ext cx="0" cy="0"/>
          <a:chOff x="0" y="0"/>
          <a:chExt cx="0" cy="0"/>
        </a:xfrm>
      </p:grpSpPr>
      <p:sp>
        <p:nvSpPr>
          <p:cNvPr id="1044" name="Google Shape;1044;p206"/>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45" name="Google Shape;1045;p2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46" name="Google Shape;1046;p206"/>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1047" name="Google Shape;1047;p206"/>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1048" name="Shape 1048"/>
        <p:cNvGrpSpPr/>
        <p:nvPr/>
      </p:nvGrpSpPr>
      <p:grpSpPr>
        <a:xfrm>
          <a:off x="0" y="0"/>
          <a:ext cx="0" cy="0"/>
          <a:chOff x="0" y="0"/>
          <a:chExt cx="0" cy="0"/>
        </a:xfrm>
      </p:grpSpPr>
      <p:sp>
        <p:nvSpPr>
          <p:cNvPr id="1049" name="Google Shape;1049;p207"/>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0" name="Google Shape;1050;p2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51" name="Google Shape;1051;p207"/>
          <p:cNvPicPr preferRelativeResize="0"/>
          <p:nvPr/>
        </p:nvPicPr>
        <p:blipFill>
          <a:blip r:embed="rId2">
            <a:alphaModFix/>
          </a:blip>
          <a:stretch>
            <a:fillRect/>
          </a:stretch>
        </p:blipFill>
        <p:spPr>
          <a:xfrm>
            <a:off x="0" y="0"/>
            <a:ext cx="1653601" cy="985049"/>
          </a:xfrm>
          <a:prstGeom prst="rect">
            <a:avLst/>
          </a:prstGeom>
          <a:noFill/>
          <a:ln>
            <a:noFill/>
          </a:ln>
        </p:spPr>
      </p:pic>
      <p:pic>
        <p:nvPicPr>
          <p:cNvPr id="1052" name="Google Shape;1052;p207"/>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1053" name="Shape 1053"/>
        <p:cNvGrpSpPr/>
        <p:nvPr/>
      </p:nvGrpSpPr>
      <p:grpSpPr>
        <a:xfrm>
          <a:off x="0" y="0"/>
          <a:ext cx="0" cy="0"/>
          <a:chOff x="0" y="0"/>
          <a:chExt cx="0" cy="0"/>
        </a:xfrm>
      </p:grpSpPr>
      <p:sp>
        <p:nvSpPr>
          <p:cNvPr id="1054" name="Google Shape;1054;p208"/>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8"/>
          <p:cNvSpPr txBox="1"/>
          <p:nvPr>
            <p:ph type="title"/>
          </p:nvPr>
        </p:nvSpPr>
        <p:spPr>
          <a:xfrm>
            <a:off x="1307500" y="2073950"/>
            <a:ext cx="64512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6" name="Google Shape;1056;p2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7" name="Shape 1057"/>
        <p:cNvGrpSpPr/>
        <p:nvPr/>
      </p:nvGrpSpPr>
      <p:grpSpPr>
        <a:xfrm>
          <a:off x="0" y="0"/>
          <a:ext cx="0" cy="0"/>
          <a:chOff x="0" y="0"/>
          <a:chExt cx="0" cy="0"/>
        </a:xfrm>
      </p:grpSpPr>
      <p:sp>
        <p:nvSpPr>
          <p:cNvPr id="1058" name="Google Shape;1058;p209"/>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9" name="Google Shape;1059;p2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60" name="Google Shape;1060;p2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61" name="Google Shape;1061;p209"/>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062" name="Google Shape;1062;p209"/>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63" name="Shape 1063"/>
        <p:cNvGrpSpPr/>
        <p:nvPr/>
      </p:nvGrpSpPr>
      <p:grpSpPr>
        <a:xfrm>
          <a:off x="0" y="0"/>
          <a:ext cx="0" cy="0"/>
          <a:chOff x="0" y="0"/>
          <a:chExt cx="0" cy="0"/>
        </a:xfrm>
      </p:grpSpPr>
      <p:sp>
        <p:nvSpPr>
          <p:cNvPr id="1064" name="Google Shape;1064;p210"/>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65" name="Google Shape;1065;p21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66" name="Google Shape;1066;p21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67" name="Google Shape;1067;p2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68" name="Google Shape;1068;p210"/>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069" name="Google Shape;1069;p210"/>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0" name="Shape 1070"/>
        <p:cNvGrpSpPr/>
        <p:nvPr/>
      </p:nvGrpSpPr>
      <p:grpSpPr>
        <a:xfrm>
          <a:off x="0" y="0"/>
          <a:ext cx="0" cy="0"/>
          <a:chOff x="0" y="0"/>
          <a:chExt cx="0" cy="0"/>
        </a:xfrm>
      </p:grpSpPr>
      <p:sp>
        <p:nvSpPr>
          <p:cNvPr id="1071" name="Google Shape;1071;p211"/>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2" name="Google Shape;1072;p2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73" name="Google Shape;1073;p211"/>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074" name="Google Shape;1074;p211"/>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graphicFrame>
        <p:nvGraphicFramePr>
          <p:cNvPr id="1075" name="Google Shape;1075;p211"/>
          <p:cNvGraphicFramePr/>
          <p:nvPr/>
        </p:nvGraphicFramePr>
        <p:xfrm>
          <a:off x="952500" y="1809750"/>
          <a:ext cx="3000000" cy="3000000"/>
        </p:xfrm>
        <a:graphic>
          <a:graphicData uri="http://schemas.openxmlformats.org/drawingml/2006/table">
            <a:tbl>
              <a:tblPr>
                <a:noFill/>
                <a:tableStyleId>{213C5AA7-D2E1-42AD-9498-FD694EB6FF35}</a:tableStyleId>
              </a:tblPr>
              <a:tblGrid>
                <a:gridCol w="3619500"/>
                <a:gridCol w="3619500"/>
              </a:tblGrid>
              <a:tr h="381000">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solidFill>
                          <a:srgbClr val="FFFFFF"/>
                        </a:solidFill>
                        <a:latin typeface="Source Sans Pro"/>
                        <a:ea typeface="Source Sans Pro"/>
                        <a:cs typeface="Source Sans Pro"/>
                        <a:sym typeface="Source Sans Pro"/>
                      </a:endParaRPr>
                    </a:p>
                  </a:txBody>
                  <a:tcPr marT="91425" marB="91425" marR="91425" marL="91425">
                    <a:solidFill>
                      <a:srgbClr val="2F3F4E"/>
                    </a:solidFill>
                  </a:tcPr>
                </a:tc>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latin typeface="Source Sans Pro"/>
                        <a:ea typeface="Source Sans Pro"/>
                        <a:cs typeface="Source Sans Pro"/>
                        <a:sym typeface="Source Sans Pro"/>
                      </a:endParaRPr>
                    </a:p>
                  </a:txBody>
                  <a:tcPr marT="91425" marB="91425" marR="91425" marL="91425">
                    <a:solidFill>
                      <a:srgbClr val="2F3F4E"/>
                    </a:solidFill>
                  </a:tcPr>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bl>
          </a:graphicData>
        </a:graphic>
      </p:graphicFrame>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1076" name="Shape 1076"/>
        <p:cNvGrpSpPr/>
        <p:nvPr/>
      </p:nvGrpSpPr>
      <p:grpSpPr>
        <a:xfrm>
          <a:off x="0" y="0"/>
          <a:ext cx="0" cy="0"/>
          <a:chOff x="0" y="0"/>
          <a:chExt cx="0" cy="0"/>
        </a:xfrm>
      </p:grpSpPr>
      <p:sp>
        <p:nvSpPr>
          <p:cNvPr id="1077" name="Google Shape;1077;p212"/>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8" name="Google Shape;1078;p2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79" name="Google Shape;1079;p212"/>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080" name="Google Shape;1080;p212"/>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081" name="Shape 1081"/>
        <p:cNvGrpSpPr/>
        <p:nvPr/>
      </p:nvGrpSpPr>
      <p:grpSpPr>
        <a:xfrm>
          <a:off x="0" y="0"/>
          <a:ext cx="0" cy="0"/>
          <a:chOff x="0" y="0"/>
          <a:chExt cx="0" cy="0"/>
        </a:xfrm>
      </p:grpSpPr>
      <p:sp>
        <p:nvSpPr>
          <p:cNvPr id="1082" name="Google Shape;1082;p213"/>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3" name="Google Shape;1083;p2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84" name="Google Shape;1084;p213"/>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085" name="Google Shape;1085;p213"/>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086" name="Shape 1086"/>
        <p:cNvGrpSpPr/>
        <p:nvPr/>
      </p:nvGrpSpPr>
      <p:grpSpPr>
        <a:xfrm>
          <a:off x="0" y="0"/>
          <a:ext cx="0" cy="0"/>
          <a:chOff x="0" y="0"/>
          <a:chExt cx="0" cy="0"/>
        </a:xfrm>
      </p:grpSpPr>
      <p:sp>
        <p:nvSpPr>
          <p:cNvPr id="1087" name="Google Shape;1087;p214"/>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8" name="Google Shape;1088;p2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89" name="Google Shape;1089;p214"/>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1090" name="Google Shape;1090;p214"/>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TITLE_ONLY_2_1">
    <p:bg>
      <p:bgPr>
        <a:solidFill>
          <a:srgbClr val="2F3F4E"/>
        </a:solidFill>
      </p:bgPr>
    </p:bg>
    <p:spTree>
      <p:nvGrpSpPr>
        <p:cNvPr id="1091" name="Shape 1091"/>
        <p:cNvGrpSpPr/>
        <p:nvPr/>
      </p:nvGrpSpPr>
      <p:grpSpPr>
        <a:xfrm>
          <a:off x="0" y="0"/>
          <a:ext cx="0" cy="0"/>
          <a:chOff x="0" y="0"/>
          <a:chExt cx="0" cy="0"/>
        </a:xfrm>
      </p:grpSpPr>
      <p:sp>
        <p:nvSpPr>
          <p:cNvPr id="1092" name="Google Shape;1092;p215"/>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3" name="Google Shape;1093;p2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94" name="Google Shape;1094;p2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0"/>
              </a:spcBef>
              <a:spcAft>
                <a:spcPts val="0"/>
              </a:spcAft>
              <a:buClr>
                <a:srgbClr val="FFFFFF"/>
              </a:buClr>
              <a:buSzPts val="14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7500" lvl="3" marL="1828800" rtl="0">
              <a:spcBef>
                <a:spcPts val="0"/>
              </a:spcBef>
              <a:spcAft>
                <a:spcPts val="0"/>
              </a:spcAft>
              <a:buClr>
                <a:srgbClr val="FFFFFF"/>
              </a:buClr>
              <a:buSzPts val="14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pic>
        <p:nvPicPr>
          <p:cNvPr id="1095" name="Google Shape;1095;p215"/>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096" name="Google Shape;1096;p215"/>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 header 1 1">
    <p:bg>
      <p:bgPr>
        <a:solidFill>
          <a:srgbClr val="2D3F50"/>
        </a:solidFill>
      </p:bgPr>
    </p:bg>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600"/>
              <a:buFont typeface="Roboto"/>
              <a:buNone/>
              <a:defRPr sz="3600">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3600"/>
              <a:buNone/>
              <a:defRPr sz="3600">
                <a:solidFill>
                  <a:schemeClr val="lt1"/>
                </a:solidFill>
              </a:defRPr>
            </a:lvl2pPr>
            <a:lvl3pPr lvl="2" rtl="0" algn="ctr">
              <a:lnSpc>
                <a:spcPct val="100000"/>
              </a:lnSpc>
              <a:spcBef>
                <a:spcPts val="0"/>
              </a:spcBef>
              <a:spcAft>
                <a:spcPts val="0"/>
              </a:spcAft>
              <a:buClr>
                <a:schemeClr val="lt1"/>
              </a:buClr>
              <a:buSzPts val="3600"/>
              <a:buNone/>
              <a:defRPr sz="3600">
                <a:solidFill>
                  <a:schemeClr val="lt1"/>
                </a:solidFill>
              </a:defRPr>
            </a:lvl3pPr>
            <a:lvl4pPr lvl="3" rtl="0" algn="ctr">
              <a:lnSpc>
                <a:spcPct val="100000"/>
              </a:lnSpc>
              <a:spcBef>
                <a:spcPts val="0"/>
              </a:spcBef>
              <a:spcAft>
                <a:spcPts val="0"/>
              </a:spcAft>
              <a:buClr>
                <a:schemeClr val="lt1"/>
              </a:buClr>
              <a:buSzPts val="3600"/>
              <a:buNone/>
              <a:defRPr sz="3600">
                <a:solidFill>
                  <a:schemeClr val="lt1"/>
                </a:solidFill>
              </a:defRPr>
            </a:lvl4pPr>
            <a:lvl5pPr lvl="4" rtl="0" algn="ctr">
              <a:lnSpc>
                <a:spcPct val="100000"/>
              </a:lnSpc>
              <a:spcBef>
                <a:spcPts val="0"/>
              </a:spcBef>
              <a:spcAft>
                <a:spcPts val="0"/>
              </a:spcAft>
              <a:buClr>
                <a:schemeClr val="lt1"/>
              </a:buClr>
              <a:buSzPts val="3600"/>
              <a:buNone/>
              <a:defRPr sz="3600">
                <a:solidFill>
                  <a:schemeClr val="lt1"/>
                </a:solidFill>
              </a:defRPr>
            </a:lvl5pPr>
            <a:lvl6pPr lvl="5" rtl="0" algn="ctr">
              <a:lnSpc>
                <a:spcPct val="100000"/>
              </a:lnSpc>
              <a:spcBef>
                <a:spcPts val="0"/>
              </a:spcBef>
              <a:spcAft>
                <a:spcPts val="0"/>
              </a:spcAft>
              <a:buClr>
                <a:schemeClr val="lt1"/>
              </a:buClr>
              <a:buSzPts val="3600"/>
              <a:buNone/>
              <a:defRPr sz="3600">
                <a:solidFill>
                  <a:schemeClr val="lt1"/>
                </a:solidFill>
              </a:defRPr>
            </a:lvl6pPr>
            <a:lvl7pPr lvl="6" rtl="0" algn="ctr">
              <a:lnSpc>
                <a:spcPct val="100000"/>
              </a:lnSpc>
              <a:spcBef>
                <a:spcPts val="0"/>
              </a:spcBef>
              <a:spcAft>
                <a:spcPts val="0"/>
              </a:spcAft>
              <a:buClr>
                <a:schemeClr val="lt1"/>
              </a:buClr>
              <a:buSzPts val="3600"/>
              <a:buNone/>
              <a:defRPr sz="3600">
                <a:solidFill>
                  <a:schemeClr val="lt1"/>
                </a:solidFill>
              </a:defRPr>
            </a:lvl7pPr>
            <a:lvl8pPr lvl="7" rtl="0" algn="ctr">
              <a:lnSpc>
                <a:spcPct val="100000"/>
              </a:lnSpc>
              <a:spcBef>
                <a:spcPts val="0"/>
              </a:spcBef>
              <a:spcAft>
                <a:spcPts val="0"/>
              </a:spcAft>
              <a:buClr>
                <a:schemeClr val="lt1"/>
              </a:buClr>
              <a:buSzPts val="3600"/>
              <a:buNone/>
              <a:defRPr sz="3600">
                <a:solidFill>
                  <a:schemeClr val="lt1"/>
                </a:solidFill>
              </a:defRPr>
            </a:lvl8pPr>
            <a:lvl9pPr lvl="8" rtl="0" algn="ctr">
              <a:lnSpc>
                <a:spcPct val="100000"/>
              </a:lnSpc>
              <a:spcBef>
                <a:spcPts val="0"/>
              </a:spcBef>
              <a:spcAft>
                <a:spcPts val="0"/>
              </a:spcAft>
              <a:buClr>
                <a:schemeClr val="lt1"/>
              </a:buClr>
              <a:buSzPts val="3600"/>
              <a:buNone/>
              <a:defRPr sz="3600">
                <a:solidFill>
                  <a:schemeClr val="lt1"/>
                </a:solidFill>
              </a:defRPr>
            </a:lvl9pPr>
          </a:lstStyle>
          <a:p/>
        </p:txBody>
      </p:sp>
      <p:sp>
        <p:nvSpPr>
          <p:cNvPr id="119" name="Google Shape;119;p2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0" name="Google Shape;120;p22"/>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97" name="Shape 1097"/>
        <p:cNvGrpSpPr/>
        <p:nvPr/>
      </p:nvGrpSpPr>
      <p:grpSpPr>
        <a:xfrm>
          <a:off x="0" y="0"/>
          <a:ext cx="0" cy="0"/>
          <a:chOff x="0" y="0"/>
          <a:chExt cx="0" cy="0"/>
        </a:xfrm>
      </p:grpSpPr>
      <p:sp>
        <p:nvSpPr>
          <p:cNvPr id="1098" name="Google Shape;1098;p21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99" name="Google Shape;1099;p2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00" name="Google Shape;1100;p216"/>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101" name="Google Shape;1101;p216"/>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pic>
        <p:nvPicPr>
          <p:cNvPr id="1102" name="Google Shape;1102;p216"/>
          <p:cNvPicPr preferRelativeResize="0"/>
          <p:nvPr/>
        </p:nvPicPr>
        <p:blipFill>
          <a:blip r:embed="rId3">
            <a:alphaModFix/>
          </a:blip>
          <a:stretch>
            <a:fillRect/>
          </a:stretch>
        </p:blipFill>
        <p:spPr>
          <a:xfrm>
            <a:off x="6756750" y="557624"/>
            <a:ext cx="798649" cy="806150"/>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2F3F4E"/>
        </a:solidFill>
      </p:bgPr>
    </p:bg>
    <p:spTree>
      <p:nvGrpSpPr>
        <p:cNvPr id="1103" name="Shape 1103"/>
        <p:cNvGrpSpPr/>
        <p:nvPr/>
      </p:nvGrpSpPr>
      <p:grpSpPr>
        <a:xfrm>
          <a:off x="0" y="0"/>
          <a:ext cx="0" cy="0"/>
          <a:chOff x="0" y="0"/>
          <a:chExt cx="0" cy="0"/>
        </a:xfrm>
      </p:grpSpPr>
      <p:sp>
        <p:nvSpPr>
          <p:cNvPr id="1104" name="Google Shape;1104;p2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05" name="Google Shape;1105;p217"/>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106" name="Google Shape;1106;p217"/>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107" name="Google Shape;1107;p217"/>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108" name="Google Shape;1108;p217"/>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109" name="Shape 1109"/>
        <p:cNvGrpSpPr/>
        <p:nvPr/>
      </p:nvGrpSpPr>
      <p:grpSpPr>
        <a:xfrm>
          <a:off x="0" y="0"/>
          <a:ext cx="0" cy="0"/>
          <a:chOff x="0" y="0"/>
          <a:chExt cx="0" cy="0"/>
        </a:xfrm>
      </p:grpSpPr>
      <p:sp>
        <p:nvSpPr>
          <p:cNvPr id="1110" name="Google Shape;1110;p218"/>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1" name="Google Shape;1111;p2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12" name="Google Shape;1112;p218"/>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113" name="Google Shape;1113;p218"/>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114" name="Shape 1114"/>
        <p:cNvGrpSpPr/>
        <p:nvPr/>
      </p:nvGrpSpPr>
      <p:grpSpPr>
        <a:xfrm>
          <a:off x="0" y="0"/>
          <a:ext cx="0" cy="0"/>
          <a:chOff x="0" y="0"/>
          <a:chExt cx="0" cy="0"/>
        </a:xfrm>
      </p:grpSpPr>
      <p:sp>
        <p:nvSpPr>
          <p:cNvPr id="1115" name="Google Shape;1115;p2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116" name="Google Shape;1116;p2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117" name="Google Shape;1117;p21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118" name="Google Shape;1118;p219"/>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119" name="Google Shape;1119;p219"/>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120" name="Shape 1120"/>
        <p:cNvGrpSpPr/>
        <p:nvPr/>
      </p:nvGrpSpPr>
      <p:grpSpPr>
        <a:xfrm>
          <a:off x="0" y="0"/>
          <a:ext cx="0" cy="0"/>
          <a:chOff x="0" y="0"/>
          <a:chExt cx="0" cy="0"/>
        </a:xfrm>
      </p:grpSpPr>
      <p:sp>
        <p:nvSpPr>
          <p:cNvPr id="1121" name="Google Shape;1121;p220"/>
          <p:cNvSpPr txBox="1"/>
          <p:nvPr>
            <p:ph type="title"/>
          </p:nvPr>
        </p:nvSpPr>
        <p:spPr>
          <a:xfrm>
            <a:off x="419825" y="363500"/>
            <a:ext cx="8313000" cy="5580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rgbClr val="FFFFFF"/>
              </a:buClr>
              <a:buSzPts val="2800"/>
              <a:buNone/>
              <a:defRPr>
                <a:solidFill>
                  <a:srgbClr val="FFFFFF"/>
                </a:solidFill>
              </a:defRPr>
            </a:lvl1pPr>
            <a:lvl2pPr lvl="1"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2pPr>
            <a:lvl3pPr lvl="2"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3pPr>
            <a:lvl4pPr lvl="3"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4pPr>
            <a:lvl5pPr lvl="4"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5pPr>
            <a:lvl6pPr lvl="5"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6pPr>
            <a:lvl7pPr lvl="6"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7pPr>
            <a:lvl8pPr lvl="7"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8pPr>
            <a:lvl9pPr lvl="8"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9pPr>
          </a:lstStyle>
          <a:p/>
        </p:txBody>
      </p:sp>
      <p:sp>
        <p:nvSpPr>
          <p:cNvPr id="1122" name="Google Shape;1122;p220"/>
          <p:cNvSpPr txBox="1"/>
          <p:nvPr>
            <p:ph idx="1" type="body"/>
          </p:nvPr>
        </p:nvSpPr>
        <p:spPr>
          <a:xfrm>
            <a:off x="419825" y="1152475"/>
            <a:ext cx="4106700" cy="34164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123" name="Google Shape;1123;p220"/>
          <p:cNvSpPr txBox="1"/>
          <p:nvPr>
            <p:ph idx="2" type="body"/>
          </p:nvPr>
        </p:nvSpPr>
        <p:spPr>
          <a:xfrm>
            <a:off x="4617350" y="1152475"/>
            <a:ext cx="4106700" cy="34164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124" name="Google Shape;1124;p22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125" name="Google Shape;1125;p220"/>
          <p:cNvPicPr preferRelativeResize="0"/>
          <p:nvPr/>
        </p:nvPicPr>
        <p:blipFill>
          <a:blip r:embed="rId2">
            <a:alphaModFix/>
          </a:blip>
          <a:stretch>
            <a:fillRect/>
          </a:stretch>
        </p:blipFill>
        <p:spPr>
          <a:xfrm>
            <a:off x="205525" y="4793175"/>
            <a:ext cx="935925" cy="247850"/>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p:cSld name="Text Full Width">
    <p:spTree>
      <p:nvGrpSpPr>
        <p:cNvPr id="1126" name="Shape 1126"/>
        <p:cNvGrpSpPr/>
        <p:nvPr/>
      </p:nvGrpSpPr>
      <p:grpSpPr>
        <a:xfrm>
          <a:off x="0" y="0"/>
          <a:ext cx="0" cy="0"/>
          <a:chOff x="0" y="0"/>
          <a:chExt cx="0" cy="0"/>
        </a:xfrm>
      </p:grpSpPr>
      <p:sp>
        <p:nvSpPr>
          <p:cNvPr id="1127" name="Google Shape;1127;p221"/>
          <p:cNvSpPr txBox="1"/>
          <p:nvPr>
            <p:ph type="title"/>
          </p:nvPr>
        </p:nvSpPr>
        <p:spPr>
          <a:xfrm>
            <a:off x="468630" y="273844"/>
            <a:ext cx="8200500" cy="701700"/>
          </a:xfrm>
          <a:prstGeom prst="rect">
            <a:avLst/>
          </a:prstGeom>
          <a:noFill/>
          <a:ln>
            <a:noFill/>
          </a:ln>
        </p:spPr>
        <p:txBody>
          <a:bodyPr anchorCtr="0" anchor="ctr" bIns="91425" lIns="91425" spcFirstLastPara="1" rIns="91425" wrap="square" tIns="91425">
            <a:normAutofit/>
          </a:bodyPr>
          <a:lstStyle>
            <a:lvl1pPr indent="0" lvl="0" marL="0" marR="0" rtl="0" algn="l">
              <a:lnSpc>
                <a:spcPct val="90000"/>
              </a:lnSpc>
              <a:spcBef>
                <a:spcPts val="0"/>
              </a:spcBef>
              <a:spcAft>
                <a:spcPts val="0"/>
              </a:spcAft>
              <a:buClr>
                <a:srgbClr val="168FDF"/>
              </a:buClr>
              <a:buSzPts val="2800"/>
              <a:buNone/>
              <a:defRPr i="0" u="none" cap="none" strike="noStrike">
                <a:solidFill>
                  <a:srgbClr val="168FDF"/>
                </a:solidFill>
              </a:defRPr>
            </a:lvl1pPr>
            <a:lvl2pPr indent="0" lvl="1" rtl="0">
              <a:spcBef>
                <a:spcPts val="0"/>
              </a:spcBef>
              <a:spcAft>
                <a:spcPts val="0"/>
              </a:spcAft>
              <a:buSzPts val="2800"/>
              <a:buNone/>
              <a:defRPr/>
            </a:lvl2pPr>
            <a:lvl3pPr indent="0" lvl="2" rtl="0">
              <a:spcBef>
                <a:spcPts val="0"/>
              </a:spcBef>
              <a:spcAft>
                <a:spcPts val="0"/>
              </a:spcAft>
              <a:buSzPts val="2800"/>
              <a:buNone/>
              <a:defRPr/>
            </a:lvl3pPr>
            <a:lvl4pPr indent="0" lvl="3" rtl="0">
              <a:spcBef>
                <a:spcPts val="0"/>
              </a:spcBef>
              <a:spcAft>
                <a:spcPts val="0"/>
              </a:spcAft>
              <a:buSzPts val="2800"/>
              <a:buNone/>
              <a:defRPr/>
            </a:lvl4pPr>
            <a:lvl5pPr indent="0" lvl="4" rtl="0">
              <a:spcBef>
                <a:spcPts val="0"/>
              </a:spcBef>
              <a:spcAft>
                <a:spcPts val="0"/>
              </a:spcAft>
              <a:buSzPts val="2800"/>
              <a:buNone/>
              <a:defRPr/>
            </a:lvl5pPr>
            <a:lvl6pPr indent="0" lvl="5" rtl="0">
              <a:spcBef>
                <a:spcPts val="0"/>
              </a:spcBef>
              <a:spcAft>
                <a:spcPts val="0"/>
              </a:spcAft>
              <a:buSzPts val="2800"/>
              <a:buNone/>
              <a:defRPr/>
            </a:lvl6pPr>
            <a:lvl7pPr indent="0" lvl="6" rtl="0">
              <a:spcBef>
                <a:spcPts val="0"/>
              </a:spcBef>
              <a:spcAft>
                <a:spcPts val="0"/>
              </a:spcAft>
              <a:buSzPts val="2800"/>
              <a:buNone/>
              <a:defRPr/>
            </a:lvl7pPr>
            <a:lvl8pPr indent="0" lvl="7" rtl="0">
              <a:spcBef>
                <a:spcPts val="0"/>
              </a:spcBef>
              <a:spcAft>
                <a:spcPts val="0"/>
              </a:spcAft>
              <a:buSzPts val="2800"/>
              <a:buNone/>
              <a:defRPr/>
            </a:lvl8pPr>
            <a:lvl9pPr indent="0" lvl="8" rtl="0">
              <a:spcBef>
                <a:spcPts val="0"/>
              </a:spcBef>
              <a:spcAft>
                <a:spcPts val="0"/>
              </a:spcAft>
              <a:buSzPts val="2800"/>
              <a:buNone/>
              <a:defRPr/>
            </a:lvl9pPr>
          </a:lstStyle>
          <a:p/>
        </p:txBody>
      </p:sp>
      <p:sp>
        <p:nvSpPr>
          <p:cNvPr id="1128" name="Google Shape;1128;p221"/>
          <p:cNvSpPr txBox="1"/>
          <p:nvPr>
            <p:ph idx="1" type="body"/>
          </p:nvPr>
        </p:nvSpPr>
        <p:spPr>
          <a:xfrm>
            <a:off x="468630" y="1001316"/>
            <a:ext cx="8200500" cy="3263400"/>
          </a:xfrm>
          <a:prstGeom prst="rect">
            <a:avLst/>
          </a:prstGeom>
          <a:noFill/>
          <a:ln>
            <a:noFill/>
          </a:ln>
        </p:spPr>
        <p:txBody>
          <a:bodyPr anchorCtr="0" anchor="t" bIns="91425" lIns="91425" spcFirstLastPara="1" rIns="91425" wrap="square" tIns="91425">
            <a:normAutofit/>
          </a:bodyPr>
          <a:lstStyle>
            <a:lvl1pPr indent="-336550" lvl="0" marL="457200" marR="0" rtl="0" algn="l">
              <a:lnSpc>
                <a:spcPct val="100000"/>
              </a:lnSpc>
              <a:spcBef>
                <a:spcPts val="800"/>
              </a:spcBef>
              <a:spcAft>
                <a:spcPts val="0"/>
              </a:spcAft>
              <a:buClr>
                <a:srgbClr val="168FDF"/>
              </a:buClr>
              <a:buSzPts val="1700"/>
              <a:buChar char="›"/>
              <a:defRPr i="0" sz="1700" u="none" cap="none" strike="noStrike">
                <a:solidFill>
                  <a:srgbClr val="2F2F2F"/>
                </a:solidFill>
              </a:defRPr>
            </a:lvl1pPr>
            <a:lvl2pPr indent="-323850" lvl="1" marL="914400" marR="0" rtl="0" algn="l">
              <a:lnSpc>
                <a:spcPct val="100000"/>
              </a:lnSpc>
              <a:spcBef>
                <a:spcPts val="1200"/>
              </a:spcBef>
              <a:spcAft>
                <a:spcPts val="0"/>
              </a:spcAft>
              <a:buClr>
                <a:srgbClr val="168FDF"/>
              </a:buClr>
              <a:buSzPts val="1500"/>
              <a:buChar char="›"/>
              <a:defRPr i="0" sz="1500" u="none" cap="none" strike="noStrike">
                <a:solidFill>
                  <a:srgbClr val="2F2F2F"/>
                </a:solidFill>
              </a:defRPr>
            </a:lvl2pPr>
            <a:lvl3pPr indent="-317500" lvl="2" marL="1371600" marR="0" rtl="0" algn="l">
              <a:lnSpc>
                <a:spcPct val="100000"/>
              </a:lnSpc>
              <a:spcBef>
                <a:spcPts val="1200"/>
              </a:spcBef>
              <a:spcAft>
                <a:spcPts val="0"/>
              </a:spcAft>
              <a:buClr>
                <a:srgbClr val="168FDF"/>
              </a:buClr>
              <a:buSzPts val="1400"/>
              <a:buChar char="›"/>
              <a:defRPr i="0" sz="1400" u="none" cap="none" strike="noStrike">
                <a:solidFill>
                  <a:srgbClr val="2F2F2F"/>
                </a:solidFill>
              </a:defRPr>
            </a:lvl3pPr>
            <a:lvl4pPr indent="-304800" lvl="3" marL="1828800" marR="0" rtl="0" algn="l">
              <a:lnSpc>
                <a:spcPct val="100000"/>
              </a:lnSpc>
              <a:spcBef>
                <a:spcPts val="1200"/>
              </a:spcBef>
              <a:spcAft>
                <a:spcPts val="0"/>
              </a:spcAft>
              <a:buClr>
                <a:srgbClr val="168FDF"/>
              </a:buClr>
              <a:buSzPts val="1200"/>
              <a:buChar char="›"/>
              <a:defRPr i="0" sz="1200" u="none" cap="none" strike="noStrike">
                <a:solidFill>
                  <a:srgbClr val="2F2F2F"/>
                </a:solidFill>
              </a:defRPr>
            </a:lvl4pPr>
            <a:lvl5pPr indent="-298450" lvl="4" marL="2286000" marR="0" rtl="0" algn="l">
              <a:lnSpc>
                <a:spcPct val="100000"/>
              </a:lnSpc>
              <a:spcBef>
                <a:spcPts val="1200"/>
              </a:spcBef>
              <a:spcAft>
                <a:spcPts val="0"/>
              </a:spcAft>
              <a:buClr>
                <a:srgbClr val="168FDF"/>
              </a:buClr>
              <a:buSzPts val="1100"/>
              <a:buChar char="›"/>
              <a:defRPr i="0" sz="1100" u="none" cap="none" strike="noStrike">
                <a:solidFill>
                  <a:srgbClr val="2F2F2F"/>
                </a:solidFill>
              </a:defRPr>
            </a:lvl5pPr>
            <a:lvl6pPr indent="-317500" lvl="5" marL="2743200" marR="0" rtl="0" algn="l">
              <a:lnSpc>
                <a:spcPct val="90000"/>
              </a:lnSpc>
              <a:spcBef>
                <a:spcPts val="12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12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12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1200"/>
              </a:spcBef>
              <a:spcAft>
                <a:spcPts val="1200"/>
              </a:spcAft>
              <a:buClr>
                <a:schemeClr val="dk1"/>
              </a:buClr>
              <a:buSzPts val="1400"/>
              <a:buChar char="•"/>
              <a:defRPr i="0" sz="1400" u="none" cap="none" strike="noStrike">
                <a:solidFill>
                  <a:schemeClr val="dk1"/>
                </a:solidFill>
              </a:defRPr>
            </a:lvl9pPr>
          </a:lstStyle>
          <a:p/>
        </p:txBody>
      </p:sp>
      <p:cxnSp>
        <p:nvCxnSpPr>
          <p:cNvPr id="1129" name="Google Shape;1129;p221"/>
          <p:cNvCxnSpPr/>
          <p:nvPr/>
        </p:nvCxnSpPr>
        <p:spPr>
          <a:xfrm>
            <a:off x="308610" y="273844"/>
            <a:ext cx="0" cy="4581600"/>
          </a:xfrm>
          <a:prstGeom prst="straightConnector1">
            <a:avLst/>
          </a:prstGeom>
          <a:noFill/>
          <a:ln cap="flat" cmpd="sng" w="9525">
            <a:solidFill>
              <a:srgbClr val="168FDF"/>
            </a:solidFill>
            <a:prstDash val="solid"/>
            <a:miter lim="8000"/>
            <a:headEnd len="sm" w="sm" type="none"/>
            <a:tailEnd len="sm" w="sm" type="none"/>
          </a:ln>
        </p:spPr>
      </p:cxnSp>
      <p:pic>
        <p:nvPicPr>
          <p:cNvPr id="1130" name="Google Shape;1130;p221"/>
          <p:cNvPicPr preferRelativeResize="0"/>
          <p:nvPr/>
        </p:nvPicPr>
        <p:blipFill rotWithShape="1">
          <a:blip r:embed="rId2">
            <a:alphaModFix/>
          </a:blip>
          <a:srcRect b="0" l="0" r="0" t="0"/>
          <a:stretch/>
        </p:blipFill>
        <p:spPr>
          <a:xfrm>
            <a:off x="455313" y="4734017"/>
            <a:ext cx="2033100" cy="121500"/>
          </a:xfrm>
          <a:prstGeom prst="rect">
            <a:avLst/>
          </a:prstGeom>
          <a:noFill/>
          <a:ln>
            <a:noFill/>
          </a:ln>
        </p:spPr>
      </p:pic>
      <p:sp>
        <p:nvSpPr>
          <p:cNvPr id="1131" name="Google Shape;1131;p221"/>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800" u="none" cap="none" strike="noStrike">
                <a:solidFill>
                  <a:srgbClr val="2F2F2F"/>
                </a:solidFill>
                <a:latin typeface="Gill Sans"/>
                <a:ea typeface="Gill Sans"/>
                <a:cs typeface="Gill Sans"/>
                <a:sym typeface="Gill Sans"/>
              </a:defRPr>
            </a:lvl1pPr>
            <a:lvl2pPr indent="0" lvl="1" marL="0" marR="0" rtl="0" algn="r">
              <a:spcBef>
                <a:spcPts val="0"/>
              </a:spcBef>
              <a:buNone/>
              <a:defRPr b="0" i="0" sz="800" u="none" cap="none" strike="noStrike">
                <a:solidFill>
                  <a:srgbClr val="2F2F2F"/>
                </a:solidFill>
                <a:latin typeface="Gill Sans"/>
                <a:ea typeface="Gill Sans"/>
                <a:cs typeface="Gill Sans"/>
                <a:sym typeface="Gill Sans"/>
              </a:defRPr>
            </a:lvl2pPr>
            <a:lvl3pPr indent="0" lvl="2" marL="0" marR="0" rtl="0" algn="r">
              <a:spcBef>
                <a:spcPts val="0"/>
              </a:spcBef>
              <a:buNone/>
              <a:defRPr b="0" i="0" sz="800" u="none" cap="none" strike="noStrike">
                <a:solidFill>
                  <a:srgbClr val="2F2F2F"/>
                </a:solidFill>
                <a:latin typeface="Gill Sans"/>
                <a:ea typeface="Gill Sans"/>
                <a:cs typeface="Gill Sans"/>
                <a:sym typeface="Gill Sans"/>
              </a:defRPr>
            </a:lvl3pPr>
            <a:lvl4pPr indent="0" lvl="3" marL="0" marR="0" rtl="0" algn="r">
              <a:spcBef>
                <a:spcPts val="0"/>
              </a:spcBef>
              <a:buNone/>
              <a:defRPr b="0" i="0" sz="800" u="none" cap="none" strike="noStrike">
                <a:solidFill>
                  <a:srgbClr val="2F2F2F"/>
                </a:solidFill>
                <a:latin typeface="Gill Sans"/>
                <a:ea typeface="Gill Sans"/>
                <a:cs typeface="Gill Sans"/>
                <a:sym typeface="Gill Sans"/>
              </a:defRPr>
            </a:lvl4pPr>
            <a:lvl5pPr indent="0" lvl="4" marL="0" marR="0" rtl="0" algn="r">
              <a:spcBef>
                <a:spcPts val="0"/>
              </a:spcBef>
              <a:buNone/>
              <a:defRPr b="0" i="0" sz="800" u="none" cap="none" strike="noStrike">
                <a:solidFill>
                  <a:srgbClr val="2F2F2F"/>
                </a:solidFill>
                <a:latin typeface="Gill Sans"/>
                <a:ea typeface="Gill Sans"/>
                <a:cs typeface="Gill Sans"/>
                <a:sym typeface="Gill Sans"/>
              </a:defRPr>
            </a:lvl5pPr>
            <a:lvl6pPr indent="0" lvl="5" marL="0" marR="0" rtl="0" algn="r">
              <a:spcBef>
                <a:spcPts val="0"/>
              </a:spcBef>
              <a:buNone/>
              <a:defRPr b="0" i="0" sz="800" u="none" cap="none" strike="noStrike">
                <a:solidFill>
                  <a:srgbClr val="2F2F2F"/>
                </a:solidFill>
                <a:latin typeface="Gill Sans"/>
                <a:ea typeface="Gill Sans"/>
                <a:cs typeface="Gill Sans"/>
                <a:sym typeface="Gill Sans"/>
              </a:defRPr>
            </a:lvl6pPr>
            <a:lvl7pPr indent="0" lvl="6" marL="0" marR="0" rtl="0" algn="r">
              <a:spcBef>
                <a:spcPts val="0"/>
              </a:spcBef>
              <a:buNone/>
              <a:defRPr b="0" i="0" sz="800" u="none" cap="none" strike="noStrike">
                <a:solidFill>
                  <a:srgbClr val="2F2F2F"/>
                </a:solidFill>
                <a:latin typeface="Gill Sans"/>
                <a:ea typeface="Gill Sans"/>
                <a:cs typeface="Gill Sans"/>
                <a:sym typeface="Gill Sans"/>
              </a:defRPr>
            </a:lvl7pPr>
            <a:lvl8pPr indent="0" lvl="7" marL="0" marR="0" rtl="0" algn="r">
              <a:spcBef>
                <a:spcPts val="0"/>
              </a:spcBef>
              <a:buNone/>
              <a:defRPr b="0" i="0" sz="800" u="none" cap="none" strike="noStrike">
                <a:solidFill>
                  <a:srgbClr val="2F2F2F"/>
                </a:solidFill>
                <a:latin typeface="Gill Sans"/>
                <a:ea typeface="Gill Sans"/>
                <a:cs typeface="Gill Sans"/>
                <a:sym typeface="Gill Sans"/>
              </a:defRPr>
            </a:lvl8pPr>
            <a:lvl9pPr indent="0" lvl="8" marL="0" marR="0" rtl="0" algn="r">
              <a:spcBef>
                <a:spcPts val="0"/>
              </a:spcBef>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7">
    <p:spTree>
      <p:nvGrpSpPr>
        <p:cNvPr id="1132" name="Shape 1132"/>
        <p:cNvGrpSpPr/>
        <p:nvPr/>
      </p:nvGrpSpPr>
      <p:grpSpPr>
        <a:xfrm>
          <a:off x="0" y="0"/>
          <a:ext cx="0" cy="0"/>
          <a:chOff x="0" y="0"/>
          <a:chExt cx="0" cy="0"/>
        </a:xfrm>
      </p:grpSpPr>
      <p:sp>
        <p:nvSpPr>
          <p:cNvPr id="1133" name="Google Shape;1133;p22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34" name="Google Shape;1134;p222"/>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135" name="Google Shape;1135;p2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36" name="Google Shape;1136;p2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37" name="Google Shape;1137;p2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8">
    <p:spTree>
      <p:nvGrpSpPr>
        <p:cNvPr id="1138" name="Shape 1138"/>
        <p:cNvGrpSpPr/>
        <p:nvPr/>
      </p:nvGrpSpPr>
      <p:grpSpPr>
        <a:xfrm>
          <a:off x="0" y="0"/>
          <a:ext cx="0" cy="0"/>
          <a:chOff x="0" y="0"/>
          <a:chExt cx="0" cy="0"/>
        </a:xfrm>
      </p:grpSpPr>
      <p:sp>
        <p:nvSpPr>
          <p:cNvPr id="1139" name="Google Shape;1139;p22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0" name="Google Shape;1140;p22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41" name="Google Shape;1141;p2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_1">
    <p:bg>
      <p:bgPr>
        <a:blipFill>
          <a:blip r:embed="rId2">
            <a:alphaModFix/>
          </a:blip>
          <a:stretch>
            <a:fillRect/>
          </a:stretch>
        </a:blipFill>
      </p:bgPr>
    </p:bg>
    <p:spTree>
      <p:nvGrpSpPr>
        <p:cNvPr id="1142" name="Shape 1142"/>
        <p:cNvGrpSpPr/>
        <p:nvPr/>
      </p:nvGrpSpPr>
      <p:grpSpPr>
        <a:xfrm>
          <a:off x="0" y="0"/>
          <a:ext cx="0" cy="0"/>
          <a:chOff x="0" y="0"/>
          <a:chExt cx="0" cy="0"/>
        </a:xfrm>
      </p:grpSpPr>
      <p:pic>
        <p:nvPicPr>
          <p:cNvPr id="1143" name="Google Shape;1143;p224"/>
          <p:cNvPicPr preferRelativeResize="0"/>
          <p:nvPr/>
        </p:nvPicPr>
        <p:blipFill rotWithShape="1">
          <a:blip r:embed="rId3">
            <a:alphaModFix/>
          </a:blip>
          <a:srcRect b="109" l="0" r="0" t="119"/>
          <a:stretch/>
        </p:blipFill>
        <p:spPr>
          <a:xfrm>
            <a:off x="8169377" y="4606422"/>
            <a:ext cx="674636" cy="289421"/>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F3F4E"/>
        </a:solidFill>
      </p:bgPr>
    </p:bg>
    <p:spTree>
      <p:nvGrpSpPr>
        <p:cNvPr id="1148" name="Shape 1148"/>
        <p:cNvGrpSpPr/>
        <p:nvPr/>
      </p:nvGrpSpPr>
      <p:grpSpPr>
        <a:xfrm>
          <a:off x="0" y="0"/>
          <a:ext cx="0" cy="0"/>
          <a:chOff x="0" y="0"/>
          <a:chExt cx="0" cy="0"/>
        </a:xfrm>
      </p:grpSpPr>
      <p:sp>
        <p:nvSpPr>
          <p:cNvPr id="1149" name="Google Shape;1149;p2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50" name="Google Shape;1150;p226"/>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151" name="Google Shape;1151;p226"/>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152" name="Google Shape;1152;p226"/>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153" name="Google Shape;1153;p226"/>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1">
  <p:cSld name="TITLE_AND_BODY_4_1">
    <p:spTree>
      <p:nvGrpSpPr>
        <p:cNvPr id="121" name="Shape 121"/>
        <p:cNvGrpSpPr/>
        <p:nvPr/>
      </p:nvGrpSpPr>
      <p:grpSpPr>
        <a:xfrm>
          <a:off x="0" y="0"/>
          <a:ext cx="0" cy="0"/>
          <a:chOff x="0" y="0"/>
          <a:chExt cx="0" cy="0"/>
        </a:xfrm>
      </p:grpSpPr>
      <p:pic>
        <p:nvPicPr>
          <p:cNvPr id="122" name="Google Shape;122;p23"/>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123" name="Google Shape;123;p2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24" name="Google Shape;124;p23"/>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25" name="Google Shape;125;p23"/>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26" name="Google Shape;126;p23"/>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154" name="Shape 1154"/>
        <p:cNvGrpSpPr/>
        <p:nvPr/>
      </p:nvGrpSpPr>
      <p:grpSpPr>
        <a:xfrm>
          <a:off x="0" y="0"/>
          <a:ext cx="0" cy="0"/>
          <a:chOff x="0" y="0"/>
          <a:chExt cx="0" cy="0"/>
        </a:xfrm>
      </p:grpSpPr>
      <p:sp>
        <p:nvSpPr>
          <p:cNvPr id="1155" name="Google Shape;1155;p227"/>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56" name="Google Shape;1156;p227"/>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7" name="Google Shape;1157;p2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58" name="Google Shape;1158;p227"/>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159" name="Google Shape;1159;p227"/>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160" name="Shape 1160"/>
        <p:cNvGrpSpPr/>
        <p:nvPr/>
      </p:nvGrpSpPr>
      <p:grpSpPr>
        <a:xfrm>
          <a:off x="0" y="0"/>
          <a:ext cx="0" cy="0"/>
          <a:chOff x="0" y="0"/>
          <a:chExt cx="0" cy="0"/>
        </a:xfrm>
      </p:grpSpPr>
      <p:sp>
        <p:nvSpPr>
          <p:cNvPr id="1161" name="Google Shape;1161;p228"/>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62" name="Google Shape;1162;p2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3" name="Google Shape;1163;p228"/>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1164" name="Google Shape;1164;p228"/>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1165" name="Shape 1165"/>
        <p:cNvGrpSpPr/>
        <p:nvPr/>
      </p:nvGrpSpPr>
      <p:grpSpPr>
        <a:xfrm>
          <a:off x="0" y="0"/>
          <a:ext cx="0" cy="0"/>
          <a:chOff x="0" y="0"/>
          <a:chExt cx="0" cy="0"/>
        </a:xfrm>
      </p:grpSpPr>
      <p:sp>
        <p:nvSpPr>
          <p:cNvPr id="1166" name="Google Shape;1166;p229"/>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67" name="Google Shape;1167;p2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8" name="Google Shape;1168;p229"/>
          <p:cNvPicPr preferRelativeResize="0"/>
          <p:nvPr/>
        </p:nvPicPr>
        <p:blipFill>
          <a:blip r:embed="rId2">
            <a:alphaModFix/>
          </a:blip>
          <a:stretch>
            <a:fillRect/>
          </a:stretch>
        </p:blipFill>
        <p:spPr>
          <a:xfrm>
            <a:off x="0" y="0"/>
            <a:ext cx="1653601" cy="985049"/>
          </a:xfrm>
          <a:prstGeom prst="rect">
            <a:avLst/>
          </a:prstGeom>
          <a:noFill/>
          <a:ln>
            <a:noFill/>
          </a:ln>
        </p:spPr>
      </p:pic>
      <p:pic>
        <p:nvPicPr>
          <p:cNvPr id="1169" name="Google Shape;1169;p229"/>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1170" name="Shape 1170"/>
        <p:cNvGrpSpPr/>
        <p:nvPr/>
      </p:nvGrpSpPr>
      <p:grpSpPr>
        <a:xfrm>
          <a:off x="0" y="0"/>
          <a:ext cx="0" cy="0"/>
          <a:chOff x="0" y="0"/>
          <a:chExt cx="0" cy="0"/>
        </a:xfrm>
      </p:grpSpPr>
      <p:sp>
        <p:nvSpPr>
          <p:cNvPr id="1171" name="Google Shape;1171;p230"/>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30"/>
          <p:cNvSpPr txBox="1"/>
          <p:nvPr>
            <p:ph type="title"/>
          </p:nvPr>
        </p:nvSpPr>
        <p:spPr>
          <a:xfrm>
            <a:off x="1307500" y="2073950"/>
            <a:ext cx="64512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73" name="Google Shape;1173;p2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74" name="Shape 1174"/>
        <p:cNvGrpSpPr/>
        <p:nvPr/>
      </p:nvGrpSpPr>
      <p:grpSpPr>
        <a:xfrm>
          <a:off x="0" y="0"/>
          <a:ext cx="0" cy="0"/>
          <a:chOff x="0" y="0"/>
          <a:chExt cx="0" cy="0"/>
        </a:xfrm>
      </p:grpSpPr>
      <p:sp>
        <p:nvSpPr>
          <p:cNvPr id="1175" name="Google Shape;1175;p231"/>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6" name="Google Shape;1176;p2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77" name="Google Shape;1177;p2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78" name="Google Shape;1178;p231"/>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179" name="Google Shape;1179;p231"/>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3</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80" name="Shape 1180"/>
        <p:cNvGrpSpPr/>
        <p:nvPr/>
      </p:nvGrpSpPr>
      <p:grpSpPr>
        <a:xfrm>
          <a:off x="0" y="0"/>
          <a:ext cx="0" cy="0"/>
          <a:chOff x="0" y="0"/>
          <a:chExt cx="0" cy="0"/>
        </a:xfrm>
      </p:grpSpPr>
      <p:sp>
        <p:nvSpPr>
          <p:cNvPr id="1181" name="Google Shape;1181;p232"/>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2" name="Google Shape;1182;p23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83" name="Google Shape;1183;p23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84" name="Google Shape;1184;p2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85" name="Google Shape;1185;p232"/>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186" name="Google Shape;1186;p232"/>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7" name="Shape 1187"/>
        <p:cNvGrpSpPr/>
        <p:nvPr/>
      </p:nvGrpSpPr>
      <p:grpSpPr>
        <a:xfrm>
          <a:off x="0" y="0"/>
          <a:ext cx="0" cy="0"/>
          <a:chOff x="0" y="0"/>
          <a:chExt cx="0" cy="0"/>
        </a:xfrm>
      </p:grpSpPr>
      <p:sp>
        <p:nvSpPr>
          <p:cNvPr id="1188" name="Google Shape;1188;p233"/>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9" name="Google Shape;1189;p2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90" name="Google Shape;1190;p233"/>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191" name="Google Shape;1191;p233"/>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graphicFrame>
        <p:nvGraphicFramePr>
          <p:cNvPr id="1192" name="Google Shape;1192;p233"/>
          <p:cNvGraphicFramePr/>
          <p:nvPr/>
        </p:nvGraphicFramePr>
        <p:xfrm>
          <a:off x="952500" y="1809750"/>
          <a:ext cx="3000000" cy="3000000"/>
        </p:xfrm>
        <a:graphic>
          <a:graphicData uri="http://schemas.openxmlformats.org/drawingml/2006/table">
            <a:tbl>
              <a:tblPr>
                <a:noFill/>
                <a:tableStyleId>{213C5AA7-D2E1-42AD-9498-FD694EB6FF35}</a:tableStyleId>
              </a:tblPr>
              <a:tblGrid>
                <a:gridCol w="3619500"/>
                <a:gridCol w="3619500"/>
              </a:tblGrid>
              <a:tr h="381000">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solidFill>
                          <a:srgbClr val="FFFFFF"/>
                        </a:solidFill>
                        <a:latin typeface="Source Sans Pro"/>
                        <a:ea typeface="Source Sans Pro"/>
                        <a:cs typeface="Source Sans Pro"/>
                        <a:sym typeface="Source Sans Pro"/>
                      </a:endParaRPr>
                    </a:p>
                  </a:txBody>
                  <a:tcPr marT="91425" marB="91425" marR="91425" marL="91425">
                    <a:solidFill>
                      <a:srgbClr val="2F3F4E"/>
                    </a:solidFill>
                  </a:tcPr>
                </a:tc>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latin typeface="Source Sans Pro"/>
                        <a:ea typeface="Source Sans Pro"/>
                        <a:cs typeface="Source Sans Pro"/>
                        <a:sym typeface="Source Sans Pro"/>
                      </a:endParaRPr>
                    </a:p>
                  </a:txBody>
                  <a:tcPr marT="91425" marB="91425" marR="91425" marL="91425">
                    <a:solidFill>
                      <a:srgbClr val="2F3F4E"/>
                    </a:solidFill>
                  </a:tcPr>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bl>
          </a:graphicData>
        </a:graphic>
      </p:graphicFrame>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1193" name="Shape 1193"/>
        <p:cNvGrpSpPr/>
        <p:nvPr/>
      </p:nvGrpSpPr>
      <p:grpSpPr>
        <a:xfrm>
          <a:off x="0" y="0"/>
          <a:ext cx="0" cy="0"/>
          <a:chOff x="0" y="0"/>
          <a:chExt cx="0" cy="0"/>
        </a:xfrm>
      </p:grpSpPr>
      <p:sp>
        <p:nvSpPr>
          <p:cNvPr id="1194" name="Google Shape;1194;p234"/>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5" name="Google Shape;1195;p2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96" name="Google Shape;1196;p234"/>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197" name="Google Shape;1197;p234"/>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198" name="Shape 1198"/>
        <p:cNvGrpSpPr/>
        <p:nvPr/>
      </p:nvGrpSpPr>
      <p:grpSpPr>
        <a:xfrm>
          <a:off x="0" y="0"/>
          <a:ext cx="0" cy="0"/>
          <a:chOff x="0" y="0"/>
          <a:chExt cx="0" cy="0"/>
        </a:xfrm>
      </p:grpSpPr>
      <p:sp>
        <p:nvSpPr>
          <p:cNvPr id="1199" name="Google Shape;1199;p235"/>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0" name="Google Shape;1200;p2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01" name="Google Shape;1201;p235"/>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202" name="Google Shape;1202;p235"/>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203" name="Shape 1203"/>
        <p:cNvGrpSpPr/>
        <p:nvPr/>
      </p:nvGrpSpPr>
      <p:grpSpPr>
        <a:xfrm>
          <a:off x="0" y="0"/>
          <a:ext cx="0" cy="0"/>
          <a:chOff x="0" y="0"/>
          <a:chExt cx="0" cy="0"/>
        </a:xfrm>
      </p:grpSpPr>
      <p:sp>
        <p:nvSpPr>
          <p:cNvPr id="1204" name="Google Shape;1204;p236"/>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5" name="Google Shape;1205;p2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06" name="Google Shape;1206;p236"/>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1207" name="Google Shape;1207;p236"/>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 point 1 1">
    <p:bg>
      <p:bgPr>
        <a:solidFill>
          <a:srgbClr val="2D3F50"/>
        </a:solidFill>
      </p:bgPr>
    </p:bg>
    <p:spTree>
      <p:nvGrpSpPr>
        <p:cNvPr id="127" name="Shape 127"/>
        <p:cNvGrpSpPr/>
        <p:nvPr/>
      </p:nvGrpSpPr>
      <p:grpSpPr>
        <a:xfrm>
          <a:off x="0" y="0"/>
          <a:ext cx="0" cy="0"/>
          <a:chOff x="0" y="0"/>
          <a:chExt cx="0" cy="0"/>
        </a:xfrm>
      </p:grpSpPr>
      <p:sp>
        <p:nvSpPr>
          <p:cNvPr id="128" name="Google Shape;128;p2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rgbClr val="FFFFFF"/>
              </a:buClr>
              <a:buSzPts val="4800"/>
              <a:buFont typeface="Roboto"/>
              <a:buNone/>
              <a:defRPr sz="4800">
                <a:solidFill>
                  <a:srgbClr val="FFFFFF"/>
                </a:solidFill>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29" name="Google Shape;129;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0" name="Google Shape;130;p24"/>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TITLE_ONLY_2_1">
    <p:bg>
      <p:bgPr>
        <a:solidFill>
          <a:srgbClr val="2F3F4E"/>
        </a:solidFill>
      </p:bgPr>
    </p:bg>
    <p:spTree>
      <p:nvGrpSpPr>
        <p:cNvPr id="1208" name="Shape 1208"/>
        <p:cNvGrpSpPr/>
        <p:nvPr/>
      </p:nvGrpSpPr>
      <p:grpSpPr>
        <a:xfrm>
          <a:off x="0" y="0"/>
          <a:ext cx="0" cy="0"/>
          <a:chOff x="0" y="0"/>
          <a:chExt cx="0" cy="0"/>
        </a:xfrm>
      </p:grpSpPr>
      <p:sp>
        <p:nvSpPr>
          <p:cNvPr id="1209" name="Google Shape;1209;p237"/>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0" name="Google Shape;1210;p2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1" name="Google Shape;1211;p2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0"/>
              </a:spcBef>
              <a:spcAft>
                <a:spcPts val="0"/>
              </a:spcAft>
              <a:buClr>
                <a:srgbClr val="FFFFFF"/>
              </a:buClr>
              <a:buSzPts val="14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7500" lvl="3" marL="1828800" rtl="0">
              <a:spcBef>
                <a:spcPts val="0"/>
              </a:spcBef>
              <a:spcAft>
                <a:spcPts val="0"/>
              </a:spcAft>
              <a:buClr>
                <a:srgbClr val="FFFFFF"/>
              </a:buClr>
              <a:buSzPts val="14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pic>
        <p:nvPicPr>
          <p:cNvPr id="1212" name="Google Shape;1212;p237"/>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213" name="Google Shape;1213;p23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14" name="Shape 1214"/>
        <p:cNvGrpSpPr/>
        <p:nvPr/>
      </p:nvGrpSpPr>
      <p:grpSpPr>
        <a:xfrm>
          <a:off x="0" y="0"/>
          <a:ext cx="0" cy="0"/>
          <a:chOff x="0" y="0"/>
          <a:chExt cx="0" cy="0"/>
        </a:xfrm>
      </p:grpSpPr>
      <p:sp>
        <p:nvSpPr>
          <p:cNvPr id="1215" name="Google Shape;1215;p2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16" name="Google Shape;1216;p2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17" name="Google Shape;1217;p238"/>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218" name="Google Shape;1218;p238"/>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pic>
        <p:nvPicPr>
          <p:cNvPr id="1219" name="Google Shape;1219;p238"/>
          <p:cNvPicPr preferRelativeResize="0"/>
          <p:nvPr/>
        </p:nvPicPr>
        <p:blipFill>
          <a:blip r:embed="rId3">
            <a:alphaModFix/>
          </a:blip>
          <a:stretch>
            <a:fillRect/>
          </a:stretch>
        </p:blipFill>
        <p:spPr>
          <a:xfrm>
            <a:off x="6756750" y="557624"/>
            <a:ext cx="798649" cy="806150"/>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1FA382"/>
        </a:solidFill>
      </p:bgPr>
    </p:bg>
    <p:spTree>
      <p:nvGrpSpPr>
        <p:cNvPr id="1220" name="Shape 1220"/>
        <p:cNvGrpSpPr/>
        <p:nvPr/>
      </p:nvGrpSpPr>
      <p:grpSpPr>
        <a:xfrm>
          <a:off x="0" y="0"/>
          <a:ext cx="0" cy="0"/>
          <a:chOff x="0" y="0"/>
          <a:chExt cx="0" cy="0"/>
        </a:xfrm>
      </p:grpSpPr>
      <p:sp>
        <p:nvSpPr>
          <p:cNvPr id="1221" name="Google Shape;1221;p239"/>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22" name="Google Shape;1222;p239"/>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23" name="Google Shape;1223;p239"/>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224" name="Shape 1224"/>
        <p:cNvGrpSpPr/>
        <p:nvPr/>
      </p:nvGrpSpPr>
      <p:grpSpPr>
        <a:xfrm>
          <a:off x="0" y="0"/>
          <a:ext cx="0" cy="0"/>
          <a:chOff x="0" y="0"/>
          <a:chExt cx="0" cy="0"/>
        </a:xfrm>
      </p:grpSpPr>
      <p:sp>
        <p:nvSpPr>
          <p:cNvPr id="1225" name="Google Shape;1225;p2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226" name="Google Shape;1226;p24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227" name="Google Shape;1227;p24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228" name="Google Shape;1228;p24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229" name="Google Shape;1229;p240"/>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230" name="Google Shape;1230;p240"/>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3</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1231" name="Shape 1231"/>
        <p:cNvGrpSpPr/>
        <p:nvPr/>
      </p:nvGrpSpPr>
      <p:grpSpPr>
        <a:xfrm>
          <a:off x="0" y="0"/>
          <a:ext cx="0" cy="0"/>
          <a:chOff x="0" y="0"/>
          <a:chExt cx="0" cy="0"/>
        </a:xfrm>
      </p:grpSpPr>
      <p:pic>
        <p:nvPicPr>
          <p:cNvPr id="1232" name="Google Shape;1232;p241"/>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233" name="Google Shape;1233;p24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234" name="Google Shape;1234;p241"/>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235" name="Google Shape;1235;p241"/>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236" name="Google Shape;1236;p241"/>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 2">
    <p:spTree>
      <p:nvGrpSpPr>
        <p:cNvPr id="1237" name="Shape 1237"/>
        <p:cNvGrpSpPr/>
        <p:nvPr/>
      </p:nvGrpSpPr>
      <p:grpSpPr>
        <a:xfrm>
          <a:off x="0" y="0"/>
          <a:ext cx="0" cy="0"/>
          <a:chOff x="0" y="0"/>
          <a:chExt cx="0" cy="0"/>
        </a:xfrm>
      </p:grpSpPr>
      <p:sp>
        <p:nvSpPr>
          <p:cNvPr id="1238" name="Google Shape;1238;p242"/>
          <p:cNvSpPr txBox="1"/>
          <p:nvPr>
            <p:ph idx="10" type="dt"/>
          </p:nvPr>
        </p:nvSpPr>
        <p:spPr>
          <a:xfrm>
            <a:off x="5614060" y="4839490"/>
            <a:ext cx="2538600" cy="891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1100"/>
              <a:buNone/>
              <a:defRPr sz="1100"/>
            </a:lvl1pPr>
            <a:lvl2pPr lvl="1" rtl="0" algn="r">
              <a:spcBef>
                <a:spcPts val="0"/>
              </a:spcBef>
              <a:spcAft>
                <a:spcPts val="0"/>
              </a:spcAft>
              <a:buSzPts val="1100"/>
              <a:buNone/>
              <a:defRPr sz="1100"/>
            </a:lvl2pPr>
            <a:lvl3pPr lvl="2" rtl="0" algn="r">
              <a:spcBef>
                <a:spcPts val="0"/>
              </a:spcBef>
              <a:spcAft>
                <a:spcPts val="0"/>
              </a:spcAft>
              <a:buSzPts val="1100"/>
              <a:buNone/>
              <a:defRPr sz="1100"/>
            </a:lvl3pPr>
            <a:lvl4pPr lvl="3" rtl="0" algn="r">
              <a:spcBef>
                <a:spcPts val="0"/>
              </a:spcBef>
              <a:spcAft>
                <a:spcPts val="0"/>
              </a:spcAft>
              <a:buSzPts val="1100"/>
              <a:buNone/>
              <a:defRPr sz="1100"/>
            </a:lvl4pPr>
            <a:lvl5pPr lvl="4" rtl="0" algn="r">
              <a:spcBef>
                <a:spcPts val="0"/>
              </a:spcBef>
              <a:spcAft>
                <a:spcPts val="0"/>
              </a:spcAft>
              <a:buSzPts val="1100"/>
              <a:buNone/>
              <a:defRPr sz="1100"/>
            </a:lvl5pPr>
            <a:lvl6pPr lvl="5" rtl="0" algn="r">
              <a:spcBef>
                <a:spcPts val="0"/>
              </a:spcBef>
              <a:spcAft>
                <a:spcPts val="0"/>
              </a:spcAft>
              <a:buSzPts val="1100"/>
              <a:buNone/>
              <a:defRPr sz="1100"/>
            </a:lvl6pPr>
            <a:lvl7pPr lvl="6" rtl="0" algn="r">
              <a:spcBef>
                <a:spcPts val="0"/>
              </a:spcBef>
              <a:spcAft>
                <a:spcPts val="0"/>
              </a:spcAft>
              <a:buSzPts val="1100"/>
              <a:buNone/>
              <a:defRPr sz="1100"/>
            </a:lvl7pPr>
            <a:lvl8pPr lvl="7" rtl="0" algn="r">
              <a:spcBef>
                <a:spcPts val="0"/>
              </a:spcBef>
              <a:spcAft>
                <a:spcPts val="0"/>
              </a:spcAft>
              <a:buSzPts val="1100"/>
              <a:buNone/>
              <a:defRPr sz="1100"/>
            </a:lvl8pPr>
            <a:lvl9pPr lvl="8" rtl="0" algn="r">
              <a:spcBef>
                <a:spcPts val="0"/>
              </a:spcBef>
              <a:spcAft>
                <a:spcPts val="0"/>
              </a:spcAft>
              <a:buSzPts val="1100"/>
              <a:buNone/>
              <a:defRPr sz="1100"/>
            </a:lvl9pPr>
          </a:lstStyle>
          <a:p/>
        </p:txBody>
      </p:sp>
      <p:sp>
        <p:nvSpPr>
          <p:cNvPr id="1239" name="Google Shape;1239;p242"/>
          <p:cNvSpPr txBox="1"/>
          <p:nvPr>
            <p:ph idx="11" type="ftr"/>
          </p:nvPr>
        </p:nvSpPr>
        <p:spPr>
          <a:xfrm>
            <a:off x="807609" y="4839490"/>
            <a:ext cx="4672200" cy="891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40" name="Google Shape;1240;p242"/>
          <p:cNvSpPr txBox="1"/>
          <p:nvPr>
            <p:ph idx="12" type="sldNum"/>
          </p:nvPr>
        </p:nvSpPr>
        <p:spPr>
          <a:xfrm>
            <a:off x="457319" y="4839490"/>
            <a:ext cx="216000" cy="89100"/>
          </a:xfrm>
          <a:prstGeom prst="rect">
            <a:avLst/>
          </a:prstGeom>
          <a:noFill/>
          <a:ln>
            <a:noFill/>
          </a:ln>
        </p:spPr>
        <p:txBody>
          <a:bodyPr anchorCtr="0" anchor="b" bIns="0" lIns="0" spcFirstLastPara="1" rIns="0" wrap="square" tIns="0">
            <a:noAutofit/>
          </a:bodyPr>
          <a:lstStyle>
            <a:lvl1pPr indent="0" lvl="0" marL="0" rtl="0" algn="l">
              <a:spcBef>
                <a:spcPts val="0"/>
              </a:spcBef>
              <a:buNone/>
              <a:defRPr b="0" i="0" sz="600" u="none" cap="none" strike="noStrike">
                <a:latin typeface="Arial"/>
                <a:ea typeface="Arial"/>
                <a:cs typeface="Arial"/>
                <a:sym typeface="Arial"/>
              </a:defRPr>
            </a:lvl1pPr>
            <a:lvl2pPr indent="0" lvl="1" marL="0" rtl="0" algn="l">
              <a:spcBef>
                <a:spcPts val="0"/>
              </a:spcBef>
              <a:buNone/>
              <a:defRPr b="0" i="0" sz="600" u="none" cap="none" strike="noStrike">
                <a:latin typeface="Arial"/>
                <a:ea typeface="Arial"/>
                <a:cs typeface="Arial"/>
                <a:sym typeface="Arial"/>
              </a:defRPr>
            </a:lvl2pPr>
            <a:lvl3pPr indent="0" lvl="2" marL="0" rtl="0" algn="l">
              <a:spcBef>
                <a:spcPts val="0"/>
              </a:spcBef>
              <a:buNone/>
              <a:defRPr b="0" i="0" sz="600" u="none" cap="none" strike="noStrike">
                <a:latin typeface="Arial"/>
                <a:ea typeface="Arial"/>
                <a:cs typeface="Arial"/>
                <a:sym typeface="Arial"/>
              </a:defRPr>
            </a:lvl3pPr>
            <a:lvl4pPr indent="0" lvl="3" marL="0" rtl="0" algn="l">
              <a:spcBef>
                <a:spcPts val="0"/>
              </a:spcBef>
              <a:buNone/>
              <a:defRPr b="0" i="0" sz="600" u="none" cap="none" strike="noStrike">
                <a:latin typeface="Arial"/>
                <a:ea typeface="Arial"/>
                <a:cs typeface="Arial"/>
                <a:sym typeface="Arial"/>
              </a:defRPr>
            </a:lvl4pPr>
            <a:lvl5pPr indent="0" lvl="4" marL="0" rtl="0" algn="l">
              <a:spcBef>
                <a:spcPts val="0"/>
              </a:spcBef>
              <a:buNone/>
              <a:defRPr b="0" i="0" sz="600" u="none" cap="none" strike="noStrike">
                <a:latin typeface="Arial"/>
                <a:ea typeface="Arial"/>
                <a:cs typeface="Arial"/>
                <a:sym typeface="Arial"/>
              </a:defRPr>
            </a:lvl5pPr>
            <a:lvl6pPr indent="0" lvl="5" marL="0" rtl="0" algn="l">
              <a:spcBef>
                <a:spcPts val="0"/>
              </a:spcBef>
              <a:buNone/>
              <a:defRPr b="0" i="0" sz="600" u="none" cap="none" strike="noStrike">
                <a:latin typeface="Arial"/>
                <a:ea typeface="Arial"/>
                <a:cs typeface="Arial"/>
                <a:sym typeface="Arial"/>
              </a:defRPr>
            </a:lvl6pPr>
            <a:lvl7pPr indent="0" lvl="6" marL="0" rtl="0" algn="l">
              <a:spcBef>
                <a:spcPts val="0"/>
              </a:spcBef>
              <a:buNone/>
              <a:defRPr b="0" i="0" sz="600" u="none" cap="none" strike="noStrike">
                <a:latin typeface="Arial"/>
                <a:ea typeface="Arial"/>
                <a:cs typeface="Arial"/>
                <a:sym typeface="Arial"/>
              </a:defRPr>
            </a:lvl7pPr>
            <a:lvl8pPr indent="0" lvl="7" marL="0" rtl="0" algn="l">
              <a:spcBef>
                <a:spcPts val="0"/>
              </a:spcBef>
              <a:buNone/>
              <a:defRPr b="0" i="0" sz="600" u="none" cap="none" strike="noStrike">
                <a:latin typeface="Arial"/>
                <a:ea typeface="Arial"/>
                <a:cs typeface="Arial"/>
                <a:sym typeface="Arial"/>
              </a:defRPr>
            </a:lvl8pPr>
            <a:lvl9pPr indent="0" lvl="8" marL="0" rtl="0" algn="l">
              <a:spcBef>
                <a:spcPts val="0"/>
              </a:spcBef>
              <a:buNone/>
              <a:defRPr b="0" i="0" sz="600" u="none" cap="none"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241" name="Google Shape;1241;p242"/>
          <p:cNvSpPr/>
          <p:nvPr/>
        </p:nvSpPr>
        <p:spPr>
          <a:xfrm>
            <a:off x="-1"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1242" name="Google Shape;1242;p242"/>
          <p:cNvSpPr/>
          <p:nvPr>
            <p:ph idx="2" type="pic"/>
          </p:nvPr>
        </p:nvSpPr>
        <p:spPr>
          <a:xfrm>
            <a:off x="0" y="0"/>
            <a:ext cx="6172200" cy="5143500"/>
          </a:xfrm>
          <a:prstGeom prst="rect">
            <a:avLst/>
          </a:prstGeom>
          <a:noFill/>
          <a:ln>
            <a:noFill/>
          </a:ln>
        </p:spPr>
      </p:sp>
      <p:sp>
        <p:nvSpPr>
          <p:cNvPr id="1243" name="Google Shape;1243;p242"/>
          <p:cNvSpPr/>
          <p:nvPr/>
        </p:nvSpPr>
        <p:spPr>
          <a:xfrm>
            <a:off x="7685802" y="771520"/>
            <a:ext cx="772500" cy="7722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1244" name="Google Shape;1244;p242"/>
          <p:cNvSpPr txBox="1"/>
          <p:nvPr>
            <p:ph type="ctrTitle"/>
          </p:nvPr>
        </p:nvSpPr>
        <p:spPr>
          <a:xfrm>
            <a:off x="3886202" y="1028700"/>
            <a:ext cx="4342800" cy="3086100"/>
          </a:xfrm>
          <a:prstGeom prst="rect">
            <a:avLst/>
          </a:prstGeom>
          <a:gradFill>
            <a:gsLst>
              <a:gs pos="0">
                <a:srgbClr val="9FACD3">
                  <a:alpha val="89803"/>
                </a:srgbClr>
              </a:gs>
              <a:gs pos="96000">
                <a:srgbClr val="48DAD0">
                  <a:alpha val="89803"/>
                </a:srgbClr>
              </a:gs>
              <a:gs pos="100000">
                <a:srgbClr val="48DAD0">
                  <a:alpha val="89803"/>
                </a:srgbClr>
              </a:gs>
            </a:gsLst>
            <a:lin ang="19800047" scaled="0"/>
          </a:gradFill>
          <a:ln>
            <a:noFill/>
          </a:ln>
        </p:spPr>
        <p:txBody>
          <a:bodyPr anchorCtr="0" anchor="t" bIns="559000" lIns="437475" spcFirstLastPara="1" rIns="437475" wrap="square" tIns="513100">
            <a:noAutofit/>
          </a:bodyPr>
          <a:lstStyle>
            <a:lvl1pPr lvl="0" rtl="0" algn="l">
              <a:lnSpc>
                <a:spcPct val="100000"/>
              </a:lnSpc>
              <a:spcBef>
                <a:spcPts val="0"/>
              </a:spcBef>
              <a:spcAft>
                <a:spcPts val="0"/>
              </a:spcAft>
              <a:buClr>
                <a:schemeClr val="dk1"/>
              </a:buClr>
              <a:buSzPts val="2700"/>
              <a:buFont typeface="Arial"/>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5" name="Google Shape;1245;p242"/>
          <p:cNvSpPr txBox="1"/>
          <p:nvPr>
            <p:ph idx="1" type="subTitle"/>
          </p:nvPr>
        </p:nvSpPr>
        <p:spPr>
          <a:xfrm>
            <a:off x="4342348" y="3366188"/>
            <a:ext cx="3656700" cy="1377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dk1"/>
              </a:buClr>
              <a:buSzPts val="900"/>
              <a:buNone/>
              <a:defRPr b="0" sz="900">
                <a:solidFill>
                  <a:schemeClr val="dk1"/>
                </a:solidFill>
                <a:latin typeface="Arial"/>
                <a:ea typeface="Arial"/>
                <a:cs typeface="Arial"/>
                <a:sym typeface="Arial"/>
              </a:defRPr>
            </a:lvl1pPr>
            <a:lvl2pPr lvl="1" rtl="0" algn="l">
              <a:lnSpc>
                <a:spcPct val="120000"/>
              </a:lnSpc>
              <a:spcBef>
                <a:spcPts val="1200"/>
              </a:spcBef>
              <a:spcAft>
                <a:spcPts val="0"/>
              </a:spcAft>
              <a:buClr>
                <a:schemeClr val="dk1"/>
              </a:buClr>
              <a:buSzPts val="900"/>
              <a:buNone/>
              <a:defRPr sz="900">
                <a:solidFill>
                  <a:schemeClr val="dk1"/>
                </a:solidFill>
              </a:defRPr>
            </a:lvl2pPr>
            <a:lvl3pPr lvl="2" rtl="0" algn="l">
              <a:lnSpc>
                <a:spcPct val="120000"/>
              </a:lnSpc>
              <a:spcBef>
                <a:spcPts val="1200"/>
              </a:spcBef>
              <a:spcAft>
                <a:spcPts val="0"/>
              </a:spcAft>
              <a:buSzPts val="900"/>
              <a:buNone/>
              <a:defRPr sz="900">
                <a:solidFill>
                  <a:schemeClr val="dk1"/>
                </a:solidFill>
              </a:defRPr>
            </a:lvl3pPr>
            <a:lvl4pPr lvl="3" rtl="0" algn="l">
              <a:lnSpc>
                <a:spcPct val="120000"/>
              </a:lnSpc>
              <a:spcBef>
                <a:spcPts val="1200"/>
              </a:spcBef>
              <a:spcAft>
                <a:spcPts val="0"/>
              </a:spcAft>
              <a:buSzPts val="900"/>
              <a:buNone/>
              <a:defRPr sz="900">
                <a:solidFill>
                  <a:schemeClr val="dk1"/>
                </a:solidFill>
              </a:defRPr>
            </a:lvl4pPr>
            <a:lvl5pPr lvl="4" rtl="0" algn="l">
              <a:lnSpc>
                <a:spcPct val="120000"/>
              </a:lnSpc>
              <a:spcBef>
                <a:spcPts val="1200"/>
              </a:spcBef>
              <a:spcAft>
                <a:spcPts val="0"/>
              </a:spcAft>
              <a:buSzPts val="900"/>
              <a:buNone/>
              <a:defRPr sz="900">
                <a:solidFill>
                  <a:schemeClr val="dk1"/>
                </a:solidFill>
              </a:defRPr>
            </a:lvl5pPr>
            <a:lvl6pPr lvl="5" rtl="0" algn="l">
              <a:lnSpc>
                <a:spcPct val="120000"/>
              </a:lnSpc>
              <a:spcBef>
                <a:spcPts val="1200"/>
              </a:spcBef>
              <a:spcAft>
                <a:spcPts val="0"/>
              </a:spcAft>
              <a:buSzPts val="900"/>
              <a:buNone/>
              <a:defRPr sz="900">
                <a:solidFill>
                  <a:schemeClr val="dk1"/>
                </a:solidFill>
              </a:defRPr>
            </a:lvl6pPr>
            <a:lvl7pPr lvl="6" rtl="0" algn="l">
              <a:lnSpc>
                <a:spcPct val="120000"/>
              </a:lnSpc>
              <a:spcBef>
                <a:spcPts val="1200"/>
              </a:spcBef>
              <a:spcAft>
                <a:spcPts val="0"/>
              </a:spcAft>
              <a:buSzPts val="900"/>
              <a:buNone/>
              <a:defRPr sz="900">
                <a:solidFill>
                  <a:schemeClr val="dk1"/>
                </a:solidFill>
              </a:defRPr>
            </a:lvl7pPr>
            <a:lvl8pPr lvl="7" rtl="0" algn="l">
              <a:lnSpc>
                <a:spcPct val="120000"/>
              </a:lnSpc>
              <a:spcBef>
                <a:spcPts val="1200"/>
              </a:spcBef>
              <a:spcAft>
                <a:spcPts val="0"/>
              </a:spcAft>
              <a:buSzPts val="900"/>
              <a:buNone/>
              <a:defRPr sz="900">
                <a:solidFill>
                  <a:schemeClr val="dk1"/>
                </a:solidFill>
              </a:defRPr>
            </a:lvl8pPr>
            <a:lvl9pPr lvl="8" rtl="0" algn="l">
              <a:lnSpc>
                <a:spcPct val="120000"/>
              </a:lnSpc>
              <a:spcBef>
                <a:spcPts val="1200"/>
              </a:spcBef>
              <a:spcAft>
                <a:spcPts val="1200"/>
              </a:spcAft>
              <a:buSzPts val="900"/>
              <a:buNone/>
              <a:defRPr sz="900">
                <a:solidFill>
                  <a:schemeClr val="dk1"/>
                </a:solidFill>
              </a:defRPr>
            </a:lvl9pPr>
          </a:lstStyle>
          <a:p/>
        </p:txBody>
      </p:sp>
      <p:grpSp>
        <p:nvGrpSpPr>
          <p:cNvPr id="1246" name="Google Shape;1246;p242"/>
          <p:cNvGrpSpPr/>
          <p:nvPr/>
        </p:nvGrpSpPr>
        <p:grpSpPr>
          <a:xfrm>
            <a:off x="7854641" y="955788"/>
            <a:ext cx="434804" cy="403800"/>
            <a:chOff x="1012825" y="-171450"/>
            <a:chExt cx="8281986" cy="7691436"/>
          </a:xfrm>
        </p:grpSpPr>
        <p:sp>
          <p:nvSpPr>
            <p:cNvPr id="1247" name="Google Shape;1247;p242"/>
            <p:cNvSpPr/>
            <p:nvPr/>
          </p:nvSpPr>
          <p:spPr>
            <a:xfrm>
              <a:off x="1012825" y="6380163"/>
              <a:ext cx="2289176" cy="1139823"/>
            </a:xfrm>
            <a:custGeom>
              <a:rect b="b" l="l" r="r" t="t"/>
              <a:pathLst>
                <a:path extrusionOk="0" h="3166" w="6359">
                  <a:moveTo>
                    <a:pt x="6358" y="0"/>
                  </a:moveTo>
                  <a:lnTo>
                    <a:pt x="3193" y="3165"/>
                  </a:lnTo>
                  <a:lnTo>
                    <a:pt x="0" y="0"/>
                  </a:lnTo>
                  <a:lnTo>
                    <a:pt x="6358" y="0"/>
                  </a:lnTo>
                </a:path>
              </a:pathLst>
            </a:custGeom>
            <a:solidFill>
              <a:srgbClr val="48DAD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242"/>
            <p:cNvSpPr/>
            <p:nvPr/>
          </p:nvSpPr>
          <p:spPr>
            <a:xfrm>
              <a:off x="1308100" y="-171450"/>
              <a:ext cx="7986711" cy="6551632"/>
            </a:xfrm>
            <a:custGeom>
              <a:rect b="b" l="l" r="r" t="t"/>
              <a:pathLst>
                <a:path extrusionOk="0" h="18201" w="22185">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49" name="Google Shape;1249;p242"/>
          <p:cNvGrpSpPr/>
          <p:nvPr/>
        </p:nvGrpSpPr>
        <p:grpSpPr>
          <a:xfrm>
            <a:off x="457322" y="-139950"/>
            <a:ext cx="8228222" cy="82800"/>
            <a:chOff x="609600" y="-138975"/>
            <a:chExt cx="10968038" cy="110400"/>
          </a:xfrm>
        </p:grpSpPr>
        <p:grpSp>
          <p:nvGrpSpPr>
            <p:cNvPr id="1250" name="Google Shape;1250;p242"/>
            <p:cNvGrpSpPr/>
            <p:nvPr/>
          </p:nvGrpSpPr>
          <p:grpSpPr>
            <a:xfrm>
              <a:off x="609600" y="-138975"/>
              <a:ext cx="300130" cy="110400"/>
              <a:chOff x="609600" y="-138975"/>
              <a:chExt cx="300130" cy="110400"/>
            </a:xfrm>
          </p:grpSpPr>
          <p:cxnSp>
            <p:nvCxnSpPr>
              <p:cNvPr id="1251" name="Google Shape;1251;p242"/>
              <p:cNvCxnSpPr/>
              <p:nvPr/>
            </p:nvCxnSpPr>
            <p:spPr>
              <a:xfrm rot="10800000">
                <a:off x="609600" y="-138975"/>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1252" name="Google Shape;1252;p242"/>
              <p:cNvSpPr txBox="1"/>
              <p:nvPr/>
            </p:nvSpPr>
            <p:spPr>
              <a:xfrm>
                <a:off x="631030" y="-138907"/>
                <a:ext cx="278700" cy="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 sz="600" u="none" cap="none" strike="noStrike">
                    <a:solidFill>
                      <a:srgbClr val="48DAD0"/>
                    </a:solidFill>
                    <a:latin typeface="Arial"/>
                    <a:ea typeface="Arial"/>
                    <a:cs typeface="Arial"/>
                    <a:sym typeface="Arial"/>
                  </a:rPr>
                  <a:t>15.23</a:t>
                </a:r>
                <a:endParaRPr sz="1100"/>
              </a:p>
            </p:txBody>
          </p:sp>
        </p:grpSp>
        <p:grpSp>
          <p:nvGrpSpPr>
            <p:cNvPr id="1253" name="Google Shape;1253;p242"/>
            <p:cNvGrpSpPr/>
            <p:nvPr/>
          </p:nvGrpSpPr>
          <p:grpSpPr>
            <a:xfrm>
              <a:off x="5482436" y="-138975"/>
              <a:ext cx="307177" cy="110400"/>
              <a:chOff x="302423" y="-138975"/>
              <a:chExt cx="307177" cy="110400"/>
            </a:xfrm>
          </p:grpSpPr>
          <p:cxnSp>
            <p:nvCxnSpPr>
              <p:cNvPr id="1254" name="Google Shape;1254;p242"/>
              <p:cNvCxnSpPr/>
              <p:nvPr/>
            </p:nvCxnSpPr>
            <p:spPr>
              <a:xfrm rot="10800000">
                <a:off x="609600" y="-138975"/>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1255" name="Google Shape;1255;p242"/>
              <p:cNvSpPr txBox="1"/>
              <p:nvPr/>
            </p:nvSpPr>
            <p:spPr>
              <a:xfrm>
                <a:off x="302423" y="-138907"/>
                <a:ext cx="278700" cy="8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 sz="600" u="none" cap="none" strike="noStrike">
                    <a:solidFill>
                      <a:srgbClr val="48DAD0"/>
                    </a:solidFill>
                    <a:latin typeface="Arial"/>
                    <a:ea typeface="Arial"/>
                    <a:cs typeface="Arial"/>
                    <a:sym typeface="Arial"/>
                  </a:rPr>
                  <a:t>0.85</a:t>
                </a:r>
                <a:endParaRPr sz="1100"/>
              </a:p>
            </p:txBody>
          </p:sp>
        </p:grpSp>
        <p:grpSp>
          <p:nvGrpSpPr>
            <p:cNvPr id="1256" name="Google Shape;1256;p242"/>
            <p:cNvGrpSpPr/>
            <p:nvPr/>
          </p:nvGrpSpPr>
          <p:grpSpPr>
            <a:xfrm>
              <a:off x="6399213" y="-138975"/>
              <a:ext cx="300130" cy="110400"/>
              <a:chOff x="609600" y="-138975"/>
              <a:chExt cx="300130" cy="110400"/>
            </a:xfrm>
          </p:grpSpPr>
          <p:cxnSp>
            <p:nvCxnSpPr>
              <p:cNvPr id="1257" name="Google Shape;1257;p242"/>
              <p:cNvCxnSpPr/>
              <p:nvPr/>
            </p:nvCxnSpPr>
            <p:spPr>
              <a:xfrm rot="10800000">
                <a:off x="609600" y="-138975"/>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1258" name="Google Shape;1258;p242"/>
              <p:cNvSpPr txBox="1"/>
              <p:nvPr/>
            </p:nvSpPr>
            <p:spPr>
              <a:xfrm>
                <a:off x="631030" y="-138907"/>
                <a:ext cx="278700" cy="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 sz="600" u="none" cap="none" strike="noStrike">
                    <a:solidFill>
                      <a:srgbClr val="48DAD0"/>
                    </a:solidFill>
                    <a:latin typeface="Arial"/>
                    <a:ea typeface="Arial"/>
                    <a:cs typeface="Arial"/>
                    <a:sym typeface="Arial"/>
                  </a:rPr>
                  <a:t>0.85</a:t>
                </a:r>
                <a:endParaRPr sz="1100"/>
              </a:p>
            </p:txBody>
          </p:sp>
        </p:grpSp>
        <p:grpSp>
          <p:nvGrpSpPr>
            <p:cNvPr id="1259" name="Google Shape;1259;p242"/>
            <p:cNvGrpSpPr/>
            <p:nvPr/>
          </p:nvGrpSpPr>
          <p:grpSpPr>
            <a:xfrm>
              <a:off x="11277606" y="-138975"/>
              <a:ext cx="300032" cy="110400"/>
              <a:chOff x="309568" y="-138975"/>
              <a:chExt cx="300032" cy="110400"/>
            </a:xfrm>
          </p:grpSpPr>
          <p:cxnSp>
            <p:nvCxnSpPr>
              <p:cNvPr id="1260" name="Google Shape;1260;p242"/>
              <p:cNvCxnSpPr/>
              <p:nvPr/>
            </p:nvCxnSpPr>
            <p:spPr>
              <a:xfrm rot="10800000">
                <a:off x="609600" y="-138975"/>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1261" name="Google Shape;1261;p242"/>
              <p:cNvSpPr txBox="1"/>
              <p:nvPr/>
            </p:nvSpPr>
            <p:spPr>
              <a:xfrm>
                <a:off x="309568" y="-138907"/>
                <a:ext cx="278700" cy="8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 sz="600" u="none" cap="none" strike="noStrike">
                    <a:solidFill>
                      <a:srgbClr val="48DAD0"/>
                    </a:solidFill>
                    <a:latin typeface="Arial"/>
                    <a:ea typeface="Arial"/>
                    <a:cs typeface="Arial"/>
                    <a:sym typeface="Arial"/>
                  </a:rPr>
                  <a:t>15.23</a:t>
                </a:r>
                <a:endParaRPr sz="1100"/>
              </a:p>
            </p:txBody>
          </p:sp>
        </p:grpSp>
      </p:grpSp>
      <p:grpSp>
        <p:nvGrpSpPr>
          <p:cNvPr id="1262" name="Google Shape;1262;p242"/>
          <p:cNvGrpSpPr/>
          <p:nvPr/>
        </p:nvGrpSpPr>
        <p:grpSpPr>
          <a:xfrm>
            <a:off x="-287909" y="1413272"/>
            <a:ext cx="209081" cy="3178429"/>
            <a:chOff x="-317102" y="1884363"/>
            <a:chExt cx="278700" cy="4237905"/>
          </a:xfrm>
        </p:grpSpPr>
        <p:grpSp>
          <p:nvGrpSpPr>
            <p:cNvPr id="1263" name="Google Shape;1263;p242"/>
            <p:cNvGrpSpPr/>
            <p:nvPr/>
          </p:nvGrpSpPr>
          <p:grpSpPr>
            <a:xfrm>
              <a:off x="-317102" y="1884363"/>
              <a:ext cx="278700" cy="121518"/>
              <a:chOff x="741362" y="30956"/>
              <a:chExt cx="278700" cy="121518"/>
            </a:xfrm>
          </p:grpSpPr>
          <p:cxnSp>
            <p:nvCxnSpPr>
              <p:cNvPr id="1264" name="Google Shape;1264;p242"/>
              <p:cNvCxnSpPr/>
              <p:nvPr/>
            </p:nvCxnSpPr>
            <p:spPr>
              <a:xfrm>
                <a:off x="964765" y="-24244"/>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1265" name="Google Shape;1265;p242"/>
              <p:cNvSpPr txBox="1"/>
              <p:nvPr/>
            </p:nvSpPr>
            <p:spPr>
              <a:xfrm>
                <a:off x="741362" y="66674"/>
                <a:ext cx="278700" cy="8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 sz="600" u="none" cap="none" strike="noStrike">
                    <a:solidFill>
                      <a:srgbClr val="48DAD0"/>
                    </a:solidFill>
                    <a:latin typeface="Arial"/>
                    <a:ea typeface="Arial"/>
                    <a:cs typeface="Arial"/>
                    <a:sym typeface="Arial"/>
                  </a:rPr>
                  <a:t>4.29</a:t>
                </a:r>
                <a:endParaRPr sz="1100"/>
              </a:p>
            </p:txBody>
          </p:sp>
        </p:grpSp>
        <p:grpSp>
          <p:nvGrpSpPr>
            <p:cNvPr id="1266" name="Google Shape;1266;p242"/>
            <p:cNvGrpSpPr/>
            <p:nvPr/>
          </p:nvGrpSpPr>
          <p:grpSpPr>
            <a:xfrm>
              <a:off x="-317102" y="6000750"/>
              <a:ext cx="278700" cy="121518"/>
              <a:chOff x="741362" y="-138907"/>
              <a:chExt cx="278700" cy="121518"/>
            </a:xfrm>
          </p:grpSpPr>
          <p:cxnSp>
            <p:nvCxnSpPr>
              <p:cNvPr id="1267" name="Google Shape;1267;p242"/>
              <p:cNvCxnSpPr/>
              <p:nvPr/>
            </p:nvCxnSpPr>
            <p:spPr>
              <a:xfrm>
                <a:off x="964765" y="-194107"/>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1268" name="Google Shape;1268;p242"/>
              <p:cNvSpPr txBox="1"/>
              <p:nvPr/>
            </p:nvSpPr>
            <p:spPr>
              <a:xfrm>
                <a:off x="741362" y="-103189"/>
                <a:ext cx="278700" cy="8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 sz="600" u="none" cap="none" strike="noStrike">
                    <a:solidFill>
                      <a:srgbClr val="48DAD0"/>
                    </a:solidFill>
                    <a:latin typeface="Arial"/>
                    <a:ea typeface="Arial"/>
                    <a:cs typeface="Arial"/>
                    <a:sym typeface="Arial"/>
                  </a:rPr>
                  <a:t>7.14</a:t>
                </a:r>
                <a:endParaRPr sz="1100"/>
              </a:p>
            </p:txBody>
          </p:sp>
        </p:grpSp>
      </p:grpSp>
      <p:sp>
        <p:nvSpPr>
          <p:cNvPr id="1269" name="Google Shape;1269;p242"/>
          <p:cNvSpPr txBox="1"/>
          <p:nvPr>
            <p:ph idx="3" type="body"/>
          </p:nvPr>
        </p:nvSpPr>
        <p:spPr>
          <a:xfrm>
            <a:off x="4342348" y="3598371"/>
            <a:ext cx="3656700" cy="1377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Clr>
                <a:schemeClr val="dk1"/>
              </a:buClr>
              <a:buSzPts val="900"/>
              <a:buFont typeface="Arial"/>
              <a:buNone/>
              <a:defRPr b="0" sz="900">
                <a:solidFill>
                  <a:schemeClr val="dk1"/>
                </a:solidFill>
                <a:latin typeface="Arial"/>
                <a:ea typeface="Arial"/>
                <a:cs typeface="Arial"/>
                <a:sym typeface="Arial"/>
              </a:defRPr>
            </a:lvl1pPr>
            <a:lvl2pPr indent="-228600" lvl="1" marL="914400" rtl="0" algn="l">
              <a:lnSpc>
                <a:spcPct val="120000"/>
              </a:lnSpc>
              <a:spcBef>
                <a:spcPts val="1200"/>
              </a:spcBef>
              <a:spcAft>
                <a:spcPts val="0"/>
              </a:spcAft>
              <a:buClr>
                <a:schemeClr val="dk1"/>
              </a:buClr>
              <a:buSzPts val="900"/>
              <a:buFont typeface="Arial"/>
              <a:buNone/>
              <a:defRPr b="0" sz="900">
                <a:solidFill>
                  <a:schemeClr val="dk1"/>
                </a:solidFill>
                <a:latin typeface="Arial"/>
                <a:ea typeface="Arial"/>
                <a:cs typeface="Arial"/>
                <a:sym typeface="Arial"/>
              </a:defRPr>
            </a:lvl2pPr>
            <a:lvl3pPr indent="-228600" lvl="2" marL="1371600" rtl="0" algn="l">
              <a:lnSpc>
                <a:spcPct val="120000"/>
              </a:lnSpc>
              <a:spcBef>
                <a:spcPts val="1200"/>
              </a:spcBef>
              <a:spcAft>
                <a:spcPts val="0"/>
              </a:spcAft>
              <a:buSzPts val="900"/>
              <a:buNone/>
              <a:defRPr b="0" sz="900">
                <a:solidFill>
                  <a:schemeClr val="dk1"/>
                </a:solidFill>
                <a:latin typeface="Arial"/>
                <a:ea typeface="Arial"/>
                <a:cs typeface="Arial"/>
                <a:sym typeface="Arial"/>
              </a:defRPr>
            </a:lvl3pPr>
            <a:lvl4pPr indent="-228600" lvl="3" marL="1828800" rtl="0" algn="l">
              <a:lnSpc>
                <a:spcPct val="120000"/>
              </a:lnSpc>
              <a:spcBef>
                <a:spcPts val="1200"/>
              </a:spcBef>
              <a:spcAft>
                <a:spcPts val="0"/>
              </a:spcAft>
              <a:buSzPts val="900"/>
              <a:buNone/>
              <a:defRPr b="0" sz="900">
                <a:solidFill>
                  <a:schemeClr val="dk1"/>
                </a:solidFill>
                <a:latin typeface="Arial"/>
                <a:ea typeface="Arial"/>
                <a:cs typeface="Arial"/>
                <a:sym typeface="Arial"/>
              </a:defRPr>
            </a:lvl4pPr>
            <a:lvl5pPr indent="-228600" lvl="4" marL="2286000" rtl="0" algn="l">
              <a:lnSpc>
                <a:spcPct val="120000"/>
              </a:lnSpc>
              <a:spcBef>
                <a:spcPts val="1200"/>
              </a:spcBef>
              <a:spcAft>
                <a:spcPts val="0"/>
              </a:spcAft>
              <a:buSzPts val="900"/>
              <a:buNone/>
              <a:defRPr b="0" sz="900">
                <a:solidFill>
                  <a:schemeClr val="dk1"/>
                </a:solidFill>
                <a:latin typeface="Arial"/>
                <a:ea typeface="Arial"/>
                <a:cs typeface="Arial"/>
                <a:sym typeface="Arial"/>
              </a:defRPr>
            </a:lvl5pPr>
            <a:lvl6pPr indent="-228600" lvl="5" marL="2743200" rtl="0" algn="l">
              <a:lnSpc>
                <a:spcPct val="120000"/>
              </a:lnSpc>
              <a:spcBef>
                <a:spcPts val="1200"/>
              </a:spcBef>
              <a:spcAft>
                <a:spcPts val="0"/>
              </a:spcAft>
              <a:buSzPts val="900"/>
              <a:buNone/>
              <a:defRPr b="0" sz="900">
                <a:solidFill>
                  <a:schemeClr val="dk1"/>
                </a:solidFill>
                <a:latin typeface="Arial"/>
                <a:ea typeface="Arial"/>
                <a:cs typeface="Arial"/>
                <a:sym typeface="Arial"/>
              </a:defRPr>
            </a:lvl6pPr>
            <a:lvl7pPr indent="-228600" lvl="6" marL="3200400" rtl="0" algn="l">
              <a:lnSpc>
                <a:spcPct val="120000"/>
              </a:lnSpc>
              <a:spcBef>
                <a:spcPts val="1200"/>
              </a:spcBef>
              <a:spcAft>
                <a:spcPts val="0"/>
              </a:spcAft>
              <a:buSzPts val="900"/>
              <a:buNone/>
              <a:defRPr b="0" sz="900">
                <a:solidFill>
                  <a:schemeClr val="dk1"/>
                </a:solidFill>
                <a:latin typeface="Arial"/>
                <a:ea typeface="Arial"/>
                <a:cs typeface="Arial"/>
                <a:sym typeface="Arial"/>
              </a:defRPr>
            </a:lvl7pPr>
            <a:lvl8pPr indent="-228600" lvl="7" marL="3657600" rtl="0" algn="l">
              <a:lnSpc>
                <a:spcPct val="120000"/>
              </a:lnSpc>
              <a:spcBef>
                <a:spcPts val="1200"/>
              </a:spcBef>
              <a:spcAft>
                <a:spcPts val="0"/>
              </a:spcAft>
              <a:buSzPts val="900"/>
              <a:buNone/>
              <a:defRPr b="0" sz="900">
                <a:solidFill>
                  <a:schemeClr val="dk1"/>
                </a:solidFill>
                <a:latin typeface="Arial"/>
                <a:ea typeface="Arial"/>
                <a:cs typeface="Arial"/>
                <a:sym typeface="Arial"/>
              </a:defRPr>
            </a:lvl8pPr>
            <a:lvl9pPr indent="-228600" lvl="8" marL="4114800" rtl="0" algn="l">
              <a:lnSpc>
                <a:spcPct val="120000"/>
              </a:lnSpc>
              <a:spcBef>
                <a:spcPts val="1200"/>
              </a:spcBef>
              <a:spcAft>
                <a:spcPts val="1200"/>
              </a:spcAft>
              <a:buSzPts val="900"/>
              <a:buNone/>
              <a:defRPr b="0" sz="900">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ext">
    <p:spTree>
      <p:nvGrpSpPr>
        <p:cNvPr id="1270" name="Shape 1270"/>
        <p:cNvGrpSpPr/>
        <p:nvPr/>
      </p:nvGrpSpPr>
      <p:grpSpPr>
        <a:xfrm>
          <a:off x="0" y="0"/>
          <a:ext cx="0" cy="0"/>
          <a:chOff x="0" y="0"/>
          <a:chExt cx="0" cy="0"/>
        </a:xfrm>
      </p:grpSpPr>
      <p:sp>
        <p:nvSpPr>
          <p:cNvPr id="1271" name="Google Shape;1271;p243"/>
          <p:cNvSpPr txBox="1"/>
          <p:nvPr>
            <p:ph type="title"/>
          </p:nvPr>
        </p:nvSpPr>
        <p:spPr>
          <a:xfrm>
            <a:off x="441242" y="318547"/>
            <a:ext cx="8242500" cy="272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2" name="Google Shape;1272;p243"/>
          <p:cNvSpPr txBox="1"/>
          <p:nvPr>
            <p:ph idx="10" type="dt"/>
          </p:nvPr>
        </p:nvSpPr>
        <p:spPr>
          <a:xfrm>
            <a:off x="5614060" y="4839490"/>
            <a:ext cx="2538600" cy="891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1100"/>
              <a:buNone/>
              <a:defRPr sz="1100"/>
            </a:lvl1pPr>
            <a:lvl2pPr lvl="1" rtl="0" algn="r">
              <a:spcBef>
                <a:spcPts val="0"/>
              </a:spcBef>
              <a:spcAft>
                <a:spcPts val="0"/>
              </a:spcAft>
              <a:buSzPts val="1100"/>
              <a:buNone/>
              <a:defRPr sz="1100"/>
            </a:lvl2pPr>
            <a:lvl3pPr lvl="2" rtl="0" algn="r">
              <a:spcBef>
                <a:spcPts val="0"/>
              </a:spcBef>
              <a:spcAft>
                <a:spcPts val="0"/>
              </a:spcAft>
              <a:buSzPts val="1100"/>
              <a:buNone/>
              <a:defRPr sz="1100"/>
            </a:lvl3pPr>
            <a:lvl4pPr lvl="3" rtl="0" algn="r">
              <a:spcBef>
                <a:spcPts val="0"/>
              </a:spcBef>
              <a:spcAft>
                <a:spcPts val="0"/>
              </a:spcAft>
              <a:buSzPts val="1100"/>
              <a:buNone/>
              <a:defRPr sz="1100"/>
            </a:lvl4pPr>
            <a:lvl5pPr lvl="4" rtl="0" algn="r">
              <a:spcBef>
                <a:spcPts val="0"/>
              </a:spcBef>
              <a:spcAft>
                <a:spcPts val="0"/>
              </a:spcAft>
              <a:buSzPts val="1100"/>
              <a:buNone/>
              <a:defRPr sz="1100"/>
            </a:lvl5pPr>
            <a:lvl6pPr lvl="5" rtl="0" algn="r">
              <a:spcBef>
                <a:spcPts val="0"/>
              </a:spcBef>
              <a:spcAft>
                <a:spcPts val="0"/>
              </a:spcAft>
              <a:buSzPts val="1100"/>
              <a:buNone/>
              <a:defRPr sz="1100"/>
            </a:lvl6pPr>
            <a:lvl7pPr lvl="6" rtl="0" algn="r">
              <a:spcBef>
                <a:spcPts val="0"/>
              </a:spcBef>
              <a:spcAft>
                <a:spcPts val="0"/>
              </a:spcAft>
              <a:buSzPts val="1100"/>
              <a:buNone/>
              <a:defRPr sz="1100"/>
            </a:lvl7pPr>
            <a:lvl8pPr lvl="7" rtl="0" algn="r">
              <a:spcBef>
                <a:spcPts val="0"/>
              </a:spcBef>
              <a:spcAft>
                <a:spcPts val="0"/>
              </a:spcAft>
              <a:buSzPts val="1100"/>
              <a:buNone/>
              <a:defRPr sz="1100"/>
            </a:lvl8pPr>
            <a:lvl9pPr lvl="8" rtl="0" algn="r">
              <a:spcBef>
                <a:spcPts val="0"/>
              </a:spcBef>
              <a:spcAft>
                <a:spcPts val="0"/>
              </a:spcAft>
              <a:buSzPts val="1100"/>
              <a:buNone/>
              <a:defRPr sz="1100"/>
            </a:lvl9pPr>
          </a:lstStyle>
          <a:p/>
        </p:txBody>
      </p:sp>
      <p:sp>
        <p:nvSpPr>
          <p:cNvPr id="1273" name="Google Shape;1273;p243"/>
          <p:cNvSpPr txBox="1"/>
          <p:nvPr>
            <p:ph idx="11" type="ftr"/>
          </p:nvPr>
        </p:nvSpPr>
        <p:spPr>
          <a:xfrm>
            <a:off x="807609" y="4839490"/>
            <a:ext cx="4672200" cy="891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74" name="Google Shape;1274;p243"/>
          <p:cNvSpPr txBox="1"/>
          <p:nvPr>
            <p:ph idx="12" type="sldNum"/>
          </p:nvPr>
        </p:nvSpPr>
        <p:spPr>
          <a:xfrm>
            <a:off x="457319" y="4839490"/>
            <a:ext cx="216000" cy="891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275" name="Google Shape;1275;p243"/>
          <p:cNvSpPr txBox="1"/>
          <p:nvPr>
            <p:ph idx="1" type="body"/>
          </p:nvPr>
        </p:nvSpPr>
        <p:spPr>
          <a:xfrm>
            <a:off x="448388" y="1353148"/>
            <a:ext cx="5724000" cy="31455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200"/>
              </a:spcBef>
              <a:spcAft>
                <a:spcPts val="0"/>
              </a:spcAft>
              <a:buClr>
                <a:schemeClr val="dk1"/>
              </a:buClr>
              <a:buSzPts val="1400"/>
              <a:buChar char="●"/>
              <a:defRPr/>
            </a:lvl1pPr>
            <a:lvl2pPr indent="-317500" lvl="1" marL="914400" rtl="0" algn="l">
              <a:lnSpc>
                <a:spcPct val="120000"/>
              </a:lnSpc>
              <a:spcBef>
                <a:spcPts val="1200"/>
              </a:spcBef>
              <a:spcAft>
                <a:spcPts val="0"/>
              </a:spcAft>
              <a:buClr>
                <a:schemeClr val="dk1"/>
              </a:buClr>
              <a:buSzPts val="1400"/>
              <a:buChar char="○"/>
              <a:defRPr/>
            </a:lvl2pPr>
            <a:lvl3pPr indent="-317500" lvl="2" marL="1371600" rtl="0" algn="l">
              <a:lnSpc>
                <a:spcPct val="120000"/>
              </a:lnSpc>
              <a:spcBef>
                <a:spcPts val="1200"/>
              </a:spcBef>
              <a:spcAft>
                <a:spcPts val="0"/>
              </a:spcAft>
              <a:buSzPts val="1400"/>
              <a:buChar char="■"/>
              <a:defRPr/>
            </a:lvl3pPr>
            <a:lvl4pPr indent="-317500" lvl="3" marL="1828800" rtl="0" algn="l">
              <a:lnSpc>
                <a:spcPct val="120000"/>
              </a:lnSpc>
              <a:spcBef>
                <a:spcPts val="1200"/>
              </a:spcBef>
              <a:spcAft>
                <a:spcPts val="0"/>
              </a:spcAft>
              <a:buSzPts val="1400"/>
              <a:buChar char="●"/>
              <a:defRPr/>
            </a:lvl4pPr>
            <a:lvl5pPr indent="-317500" lvl="4" marL="2286000" rtl="0" algn="l">
              <a:lnSpc>
                <a:spcPct val="120000"/>
              </a:lnSpc>
              <a:spcBef>
                <a:spcPts val="1200"/>
              </a:spcBef>
              <a:spcAft>
                <a:spcPts val="0"/>
              </a:spcAft>
              <a:buSzPts val="1400"/>
              <a:buChar char="○"/>
              <a:defRPr/>
            </a:lvl5pPr>
            <a:lvl6pPr indent="-317500" lvl="5" marL="2743200" rtl="0" algn="l">
              <a:lnSpc>
                <a:spcPct val="120000"/>
              </a:lnSpc>
              <a:spcBef>
                <a:spcPts val="1200"/>
              </a:spcBef>
              <a:spcAft>
                <a:spcPts val="0"/>
              </a:spcAft>
              <a:buSzPts val="1400"/>
              <a:buChar char="■"/>
              <a:defRPr/>
            </a:lvl6pPr>
            <a:lvl7pPr indent="-317500" lvl="6" marL="3200400" rtl="0" algn="l">
              <a:lnSpc>
                <a:spcPct val="120000"/>
              </a:lnSpc>
              <a:spcBef>
                <a:spcPts val="1200"/>
              </a:spcBef>
              <a:spcAft>
                <a:spcPts val="0"/>
              </a:spcAft>
              <a:buSzPts val="1400"/>
              <a:buChar char="●"/>
              <a:defRPr/>
            </a:lvl7pPr>
            <a:lvl8pPr indent="-317500" lvl="7" marL="3657600" rtl="0" algn="l">
              <a:lnSpc>
                <a:spcPct val="120000"/>
              </a:lnSpc>
              <a:spcBef>
                <a:spcPts val="1200"/>
              </a:spcBef>
              <a:spcAft>
                <a:spcPts val="0"/>
              </a:spcAft>
              <a:buSzPts val="1400"/>
              <a:buChar char="○"/>
              <a:defRPr/>
            </a:lvl8pPr>
            <a:lvl9pPr indent="-317500" lvl="8" marL="4114800" rtl="0" algn="l">
              <a:lnSpc>
                <a:spcPct val="120000"/>
              </a:lnSpc>
              <a:spcBef>
                <a:spcPts val="1200"/>
              </a:spcBef>
              <a:spcAft>
                <a:spcPts val="1200"/>
              </a:spcAft>
              <a:buSzPts val="1400"/>
              <a:buChar char="■"/>
              <a:defRPr/>
            </a:lvl9pPr>
          </a:lstStyle>
          <a:p/>
        </p:txBody>
      </p:sp>
      <p:sp>
        <p:nvSpPr>
          <p:cNvPr id="1276" name="Google Shape;1276;p243"/>
          <p:cNvSpPr txBox="1"/>
          <p:nvPr>
            <p:ph idx="2" type="subTitle"/>
          </p:nvPr>
        </p:nvSpPr>
        <p:spPr>
          <a:xfrm>
            <a:off x="443858" y="662553"/>
            <a:ext cx="8239800" cy="218700"/>
          </a:xfrm>
          <a:prstGeom prst="rect">
            <a:avLst/>
          </a:prstGeom>
          <a:noFill/>
          <a:ln>
            <a:noFill/>
          </a:ln>
        </p:spPr>
        <p:txBody>
          <a:bodyPr anchorCtr="0" anchor="t" bIns="0" lIns="0" spcFirstLastPara="1" rIns="0" wrap="square" tIns="0">
            <a:noAutofit/>
          </a:bodyPr>
          <a:lstStyle>
            <a:lvl1pPr lvl="0" rtl="0" algn="l">
              <a:lnSpc>
                <a:spcPct val="120000"/>
              </a:lnSpc>
              <a:spcBef>
                <a:spcPts val="0"/>
              </a:spcBef>
              <a:spcAft>
                <a:spcPts val="0"/>
              </a:spcAft>
              <a:buClr>
                <a:schemeClr val="dk1"/>
              </a:buClr>
              <a:buSzPts val="1200"/>
              <a:buNone/>
              <a:defRPr b="0" sz="1200">
                <a:solidFill>
                  <a:schemeClr val="dk1"/>
                </a:solidFill>
                <a:latin typeface="Arial"/>
                <a:ea typeface="Arial"/>
                <a:cs typeface="Arial"/>
                <a:sym typeface="Arial"/>
              </a:defRPr>
            </a:lvl1pPr>
            <a:lvl2pPr lvl="1" rtl="0" algn="l">
              <a:lnSpc>
                <a:spcPct val="120000"/>
              </a:lnSpc>
              <a:spcBef>
                <a:spcPts val="1200"/>
              </a:spcBef>
              <a:spcAft>
                <a:spcPts val="0"/>
              </a:spcAft>
              <a:buClr>
                <a:schemeClr val="dk1"/>
              </a:buClr>
              <a:buSzPts val="1200"/>
              <a:buNone/>
              <a:defRPr sz="1200">
                <a:solidFill>
                  <a:schemeClr val="dk1"/>
                </a:solidFill>
              </a:defRPr>
            </a:lvl2pPr>
            <a:lvl3pPr lvl="2" rtl="0" algn="l">
              <a:lnSpc>
                <a:spcPct val="120000"/>
              </a:lnSpc>
              <a:spcBef>
                <a:spcPts val="1200"/>
              </a:spcBef>
              <a:spcAft>
                <a:spcPts val="0"/>
              </a:spcAft>
              <a:buSzPts val="1200"/>
              <a:buNone/>
              <a:defRPr sz="1200">
                <a:solidFill>
                  <a:schemeClr val="dk1"/>
                </a:solidFill>
              </a:defRPr>
            </a:lvl3pPr>
            <a:lvl4pPr lvl="3" rtl="0" algn="l">
              <a:lnSpc>
                <a:spcPct val="120000"/>
              </a:lnSpc>
              <a:spcBef>
                <a:spcPts val="1200"/>
              </a:spcBef>
              <a:spcAft>
                <a:spcPts val="0"/>
              </a:spcAft>
              <a:buSzPts val="1200"/>
              <a:buNone/>
              <a:defRPr sz="1200">
                <a:solidFill>
                  <a:schemeClr val="dk1"/>
                </a:solidFill>
              </a:defRPr>
            </a:lvl4pPr>
            <a:lvl5pPr lvl="4" rtl="0" algn="l">
              <a:lnSpc>
                <a:spcPct val="120000"/>
              </a:lnSpc>
              <a:spcBef>
                <a:spcPts val="1200"/>
              </a:spcBef>
              <a:spcAft>
                <a:spcPts val="0"/>
              </a:spcAft>
              <a:buSzPts val="1200"/>
              <a:buNone/>
              <a:defRPr sz="1200">
                <a:solidFill>
                  <a:schemeClr val="dk1"/>
                </a:solidFill>
              </a:defRPr>
            </a:lvl5pPr>
            <a:lvl6pPr lvl="5" rtl="0" algn="l">
              <a:lnSpc>
                <a:spcPct val="120000"/>
              </a:lnSpc>
              <a:spcBef>
                <a:spcPts val="1200"/>
              </a:spcBef>
              <a:spcAft>
                <a:spcPts val="0"/>
              </a:spcAft>
              <a:buSzPts val="1200"/>
              <a:buNone/>
              <a:defRPr sz="1200">
                <a:solidFill>
                  <a:schemeClr val="dk1"/>
                </a:solidFill>
              </a:defRPr>
            </a:lvl6pPr>
            <a:lvl7pPr lvl="6" rtl="0" algn="l">
              <a:lnSpc>
                <a:spcPct val="120000"/>
              </a:lnSpc>
              <a:spcBef>
                <a:spcPts val="1200"/>
              </a:spcBef>
              <a:spcAft>
                <a:spcPts val="0"/>
              </a:spcAft>
              <a:buSzPts val="1200"/>
              <a:buNone/>
              <a:defRPr sz="1200">
                <a:solidFill>
                  <a:schemeClr val="dk1"/>
                </a:solidFill>
              </a:defRPr>
            </a:lvl7pPr>
            <a:lvl8pPr lvl="7" rtl="0" algn="l">
              <a:lnSpc>
                <a:spcPct val="120000"/>
              </a:lnSpc>
              <a:spcBef>
                <a:spcPts val="1200"/>
              </a:spcBef>
              <a:spcAft>
                <a:spcPts val="0"/>
              </a:spcAft>
              <a:buSzPts val="1200"/>
              <a:buNone/>
              <a:defRPr sz="1200">
                <a:solidFill>
                  <a:schemeClr val="dk1"/>
                </a:solidFill>
              </a:defRPr>
            </a:lvl8pPr>
            <a:lvl9pPr lvl="8" rtl="0" algn="l">
              <a:lnSpc>
                <a:spcPct val="120000"/>
              </a:lnSpc>
              <a:spcBef>
                <a:spcPts val="1200"/>
              </a:spcBef>
              <a:spcAft>
                <a:spcPts val="1200"/>
              </a:spcAft>
              <a:buSzPts val="1200"/>
              <a:buNone/>
              <a:defRPr sz="1200">
                <a:solidFill>
                  <a:schemeClr val="dk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5">
    <p:spTree>
      <p:nvGrpSpPr>
        <p:cNvPr id="1277" name="Shape 1277"/>
        <p:cNvGrpSpPr/>
        <p:nvPr/>
      </p:nvGrpSpPr>
      <p:grpSpPr>
        <a:xfrm>
          <a:off x="0" y="0"/>
          <a:ext cx="0" cy="0"/>
          <a:chOff x="0" y="0"/>
          <a:chExt cx="0" cy="0"/>
        </a:xfrm>
      </p:grpSpPr>
      <p:sp>
        <p:nvSpPr>
          <p:cNvPr id="1278" name="Google Shape;1278;p2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279" name="Google Shape;1279;p2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280" name="Google Shape;1280;p24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281" name="Google Shape;1281;p244"/>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pic>
        <p:nvPicPr>
          <p:cNvPr id="1282" name="Google Shape;1282;p244"/>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83" name="Shape 1283"/>
        <p:cNvGrpSpPr/>
        <p:nvPr/>
      </p:nvGrpSpPr>
      <p:grpSpPr>
        <a:xfrm>
          <a:off x="0" y="0"/>
          <a:ext cx="0" cy="0"/>
          <a:chOff x="0" y="0"/>
          <a:chExt cx="0" cy="0"/>
        </a:xfrm>
      </p:grpSpPr>
      <p:sp>
        <p:nvSpPr>
          <p:cNvPr id="1284" name="Google Shape;1284;p245"/>
          <p:cNvSpPr txBox="1"/>
          <p:nvPr>
            <p:ph type="title"/>
          </p:nvPr>
        </p:nvSpPr>
        <p:spPr>
          <a:xfrm>
            <a:off x="457203" y="134409"/>
            <a:ext cx="8229600" cy="904200"/>
          </a:xfrm>
          <a:prstGeom prst="rect">
            <a:avLst/>
          </a:prstGeom>
          <a:noFill/>
          <a:ln>
            <a:noFill/>
          </a:ln>
        </p:spPr>
        <p:txBody>
          <a:bodyPr anchorCtr="0" anchor="ctr" bIns="45675" lIns="0" spcFirstLastPara="1" rIns="0" wrap="square" tIns="45675">
            <a:normAutofit/>
          </a:bodyPr>
          <a:lstStyle>
            <a:lvl1pPr lvl="0" rtl="0" algn="l">
              <a:lnSpc>
                <a:spcPct val="8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5" name="Google Shape;1285;p245"/>
          <p:cNvSpPr txBox="1"/>
          <p:nvPr>
            <p:ph idx="1" type="body"/>
          </p:nvPr>
        </p:nvSpPr>
        <p:spPr>
          <a:xfrm>
            <a:off x="457203" y="1123950"/>
            <a:ext cx="8229600" cy="3505200"/>
          </a:xfrm>
          <a:prstGeom prst="rect">
            <a:avLst/>
          </a:prstGeom>
          <a:noFill/>
          <a:ln>
            <a:noFill/>
          </a:ln>
        </p:spPr>
        <p:txBody>
          <a:bodyPr anchorCtr="0" anchor="t" bIns="0" lIns="0" spcFirstLastPara="1" rIns="0" wrap="square" tIns="0">
            <a:normAutofit/>
          </a:bodyPr>
          <a:lstStyle>
            <a:lvl1pPr indent="-317500" lvl="0" marL="457200" rtl="0" algn="l">
              <a:spcBef>
                <a:spcPts val="300"/>
              </a:spcBef>
              <a:spcAft>
                <a:spcPts val="0"/>
              </a:spcAft>
              <a:buSzPts val="1400"/>
              <a:buChar char="●"/>
              <a:defRPr/>
            </a:lvl1pPr>
            <a:lvl2pPr indent="-317500" lvl="1" marL="914400" rtl="0" algn="l">
              <a:spcBef>
                <a:spcPts val="1200"/>
              </a:spcBef>
              <a:spcAft>
                <a:spcPts val="0"/>
              </a:spcAft>
              <a:buSzPts val="1400"/>
              <a:buChar char="○"/>
              <a:defRPr/>
            </a:lvl2pPr>
            <a:lvl3pPr indent="-317500" lvl="2" marL="1371600" rtl="0" algn="l">
              <a:spcBef>
                <a:spcPts val="1200"/>
              </a:spcBef>
              <a:spcAft>
                <a:spcPts val="0"/>
              </a:spcAft>
              <a:buSzPts val="1400"/>
              <a:buChar char="■"/>
              <a:defRPr/>
            </a:lvl3pPr>
            <a:lvl4pPr indent="-317500" lvl="3" marL="1828800" rtl="0" algn="l">
              <a:spcBef>
                <a:spcPts val="1200"/>
              </a:spcBef>
              <a:spcAft>
                <a:spcPts val="0"/>
              </a:spcAft>
              <a:buSzPts val="1400"/>
              <a:buChar char="●"/>
              <a:defRPr/>
            </a:lvl4pPr>
            <a:lvl5pPr indent="-317500" lvl="4" marL="2286000" rtl="0" algn="l">
              <a:spcBef>
                <a:spcPts val="1200"/>
              </a:spcBef>
              <a:spcAft>
                <a:spcPts val="0"/>
              </a:spcAft>
              <a:buSzPts val="1400"/>
              <a:buChar char="○"/>
              <a:defRPr/>
            </a:lvl5pPr>
            <a:lvl6pPr indent="-317500" lvl="5" marL="2743200" rtl="0" algn="l">
              <a:spcBef>
                <a:spcPts val="1200"/>
              </a:spcBef>
              <a:spcAft>
                <a:spcPts val="0"/>
              </a:spcAft>
              <a:buClr>
                <a:schemeClr val="dk1"/>
              </a:buClr>
              <a:buSzPts val="1400"/>
              <a:buChar char="■"/>
              <a:defRPr/>
            </a:lvl6pPr>
            <a:lvl7pPr indent="-317500" lvl="6" marL="3200400" rtl="0" algn="l">
              <a:spcBef>
                <a:spcPts val="1200"/>
              </a:spcBef>
              <a:spcAft>
                <a:spcPts val="0"/>
              </a:spcAft>
              <a:buClr>
                <a:schemeClr val="dk1"/>
              </a:buClr>
              <a:buSzPts val="1400"/>
              <a:buChar char="●"/>
              <a:defRPr/>
            </a:lvl7pPr>
            <a:lvl8pPr indent="-317500" lvl="7" marL="3657600" rtl="0" algn="l">
              <a:spcBef>
                <a:spcPts val="1200"/>
              </a:spcBef>
              <a:spcAft>
                <a:spcPts val="0"/>
              </a:spcAft>
              <a:buClr>
                <a:schemeClr val="dk1"/>
              </a:buClr>
              <a:buSzPts val="1400"/>
              <a:buChar char="○"/>
              <a:defRPr/>
            </a:lvl8pPr>
            <a:lvl9pPr indent="-317500" lvl="8" marL="4114800" rtl="0" algn="l">
              <a:spcBef>
                <a:spcPts val="1200"/>
              </a:spcBef>
              <a:spcAft>
                <a:spcPts val="120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2F3F4E"/>
        </a:solidFill>
      </p:bgPr>
    </p:bg>
    <p:spTree>
      <p:nvGrpSpPr>
        <p:cNvPr id="1286" name="Shape 1286"/>
        <p:cNvGrpSpPr/>
        <p:nvPr/>
      </p:nvGrpSpPr>
      <p:grpSpPr>
        <a:xfrm>
          <a:off x="0" y="0"/>
          <a:ext cx="0" cy="0"/>
          <a:chOff x="0" y="0"/>
          <a:chExt cx="0" cy="0"/>
        </a:xfrm>
      </p:grpSpPr>
      <p:sp>
        <p:nvSpPr>
          <p:cNvPr id="1287" name="Google Shape;1287;p2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88" name="Google Shape;1288;p246"/>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289" name="Google Shape;1289;p246"/>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290" name="Google Shape;1290;p246"/>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291" name="Google Shape;1291;p246"/>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8">
    <p:spTree>
      <p:nvGrpSpPr>
        <p:cNvPr id="131" name="Shape 131"/>
        <p:cNvGrpSpPr/>
        <p:nvPr/>
      </p:nvGrpSpPr>
      <p:grpSpPr>
        <a:xfrm>
          <a:off x="0" y="0"/>
          <a:ext cx="0" cy="0"/>
          <a:chOff x="0" y="0"/>
          <a:chExt cx="0" cy="0"/>
        </a:xfrm>
      </p:grpSpPr>
      <p:sp>
        <p:nvSpPr>
          <p:cNvPr id="132" name="Google Shape;132;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133" name="Google Shape;133;p25"/>
          <p:cNvPicPr preferRelativeResize="0"/>
          <p:nvPr/>
        </p:nvPicPr>
        <p:blipFill rotWithShape="1">
          <a:blip r:embed="rId2">
            <a:alphaModFix/>
          </a:blip>
          <a:srcRect b="0" l="0" r="0" t="0"/>
          <a:stretch/>
        </p:blipFill>
        <p:spPr>
          <a:xfrm>
            <a:off x="168900" y="4860650"/>
            <a:ext cx="1437325" cy="176125"/>
          </a:xfrm>
          <a:prstGeom prst="rect">
            <a:avLst/>
          </a:prstGeom>
          <a:noFill/>
          <a:ln>
            <a:noFill/>
          </a:ln>
        </p:spPr>
      </p:pic>
      <p:sp>
        <p:nvSpPr>
          <p:cNvPr id="134" name="Google Shape;134;p25"/>
          <p:cNvSpPr txBox="1"/>
          <p:nvPr>
            <p:ph idx="1" type="subTitle"/>
          </p:nvPr>
        </p:nvSpPr>
        <p:spPr>
          <a:xfrm>
            <a:off x="423428" y="953813"/>
            <a:ext cx="3807600" cy="468300"/>
          </a:xfrm>
          <a:prstGeom prst="rect">
            <a:avLst/>
          </a:prstGeom>
          <a:noFill/>
          <a:ln>
            <a:noFill/>
          </a:ln>
        </p:spPr>
        <p:txBody>
          <a:bodyPr anchorCtr="0" anchor="t" bIns="34275" lIns="34275" spcFirstLastPara="1" rIns="34275" wrap="square" tIns="34275">
            <a:normAutofit/>
          </a:bodyPr>
          <a:lstStyle>
            <a:lvl1pPr lvl="0" rtl="0" algn="l">
              <a:lnSpc>
                <a:spcPct val="115000"/>
              </a:lnSpc>
              <a:spcBef>
                <a:spcPts val="0"/>
              </a:spcBef>
              <a:spcAft>
                <a:spcPts val="0"/>
              </a:spcAft>
              <a:buSzPts val="1800"/>
              <a:buNone/>
              <a:defRPr sz="1400">
                <a:solidFill>
                  <a:srgbClr val="3F3F3F"/>
                </a:solidFill>
                <a:latin typeface="Roboto"/>
                <a:ea typeface="Roboto"/>
                <a:cs typeface="Roboto"/>
                <a:sym typeface="Roboto"/>
              </a:defRPr>
            </a:lvl1pPr>
            <a:lvl2pPr lvl="1" rtl="0" algn="l">
              <a:lnSpc>
                <a:spcPct val="115000"/>
              </a:lnSpc>
              <a:spcBef>
                <a:spcPts val="1600"/>
              </a:spcBef>
              <a:spcAft>
                <a:spcPts val="0"/>
              </a:spcAft>
              <a:buSzPts val="1400"/>
              <a:buNone/>
              <a:defRPr sz="1400">
                <a:solidFill>
                  <a:srgbClr val="3F3F3F"/>
                </a:solidFill>
                <a:latin typeface="Roboto"/>
                <a:ea typeface="Roboto"/>
                <a:cs typeface="Roboto"/>
                <a:sym typeface="Roboto"/>
              </a:defRPr>
            </a:lvl2pPr>
            <a:lvl3pPr lvl="2" rtl="0" algn="l">
              <a:lnSpc>
                <a:spcPct val="115000"/>
              </a:lnSpc>
              <a:spcBef>
                <a:spcPts val="1600"/>
              </a:spcBef>
              <a:spcAft>
                <a:spcPts val="0"/>
              </a:spcAft>
              <a:buSzPts val="1400"/>
              <a:buNone/>
              <a:defRPr sz="1400">
                <a:solidFill>
                  <a:srgbClr val="3F3F3F"/>
                </a:solidFill>
                <a:latin typeface="Roboto"/>
                <a:ea typeface="Roboto"/>
                <a:cs typeface="Roboto"/>
                <a:sym typeface="Roboto"/>
              </a:defRPr>
            </a:lvl3pPr>
            <a:lvl4pPr lvl="3" rtl="0" algn="l">
              <a:lnSpc>
                <a:spcPct val="115000"/>
              </a:lnSpc>
              <a:spcBef>
                <a:spcPts val="1600"/>
              </a:spcBef>
              <a:spcAft>
                <a:spcPts val="0"/>
              </a:spcAft>
              <a:buSzPts val="1400"/>
              <a:buNone/>
              <a:defRPr sz="1400">
                <a:solidFill>
                  <a:srgbClr val="3F3F3F"/>
                </a:solidFill>
                <a:latin typeface="Roboto"/>
                <a:ea typeface="Roboto"/>
                <a:cs typeface="Roboto"/>
                <a:sym typeface="Roboto"/>
              </a:defRPr>
            </a:lvl4pPr>
            <a:lvl5pPr lvl="4" rtl="0" algn="l">
              <a:lnSpc>
                <a:spcPct val="115000"/>
              </a:lnSpc>
              <a:spcBef>
                <a:spcPts val="1600"/>
              </a:spcBef>
              <a:spcAft>
                <a:spcPts val="0"/>
              </a:spcAft>
              <a:buSzPts val="1400"/>
              <a:buNone/>
              <a:defRPr sz="1400">
                <a:solidFill>
                  <a:srgbClr val="3F3F3F"/>
                </a:solidFill>
                <a:latin typeface="Roboto"/>
                <a:ea typeface="Roboto"/>
                <a:cs typeface="Roboto"/>
                <a:sym typeface="Roboto"/>
              </a:defRPr>
            </a:lvl5pPr>
            <a:lvl6pPr lvl="5" rtl="0" algn="l">
              <a:lnSpc>
                <a:spcPct val="115000"/>
              </a:lnSpc>
              <a:spcBef>
                <a:spcPts val="1600"/>
              </a:spcBef>
              <a:spcAft>
                <a:spcPts val="0"/>
              </a:spcAft>
              <a:buSzPts val="1400"/>
              <a:buNone/>
              <a:defRPr sz="1400">
                <a:solidFill>
                  <a:srgbClr val="3F3F3F"/>
                </a:solidFill>
                <a:latin typeface="Roboto"/>
                <a:ea typeface="Roboto"/>
                <a:cs typeface="Roboto"/>
                <a:sym typeface="Roboto"/>
              </a:defRPr>
            </a:lvl6pPr>
            <a:lvl7pPr lvl="6" rtl="0" algn="l">
              <a:lnSpc>
                <a:spcPct val="115000"/>
              </a:lnSpc>
              <a:spcBef>
                <a:spcPts val="1600"/>
              </a:spcBef>
              <a:spcAft>
                <a:spcPts val="0"/>
              </a:spcAft>
              <a:buSzPts val="1400"/>
              <a:buNone/>
              <a:defRPr sz="1400">
                <a:solidFill>
                  <a:srgbClr val="3F3F3F"/>
                </a:solidFill>
                <a:latin typeface="Roboto"/>
                <a:ea typeface="Roboto"/>
                <a:cs typeface="Roboto"/>
                <a:sym typeface="Roboto"/>
              </a:defRPr>
            </a:lvl7pPr>
            <a:lvl8pPr lvl="7" rtl="0" algn="l">
              <a:lnSpc>
                <a:spcPct val="115000"/>
              </a:lnSpc>
              <a:spcBef>
                <a:spcPts val="1600"/>
              </a:spcBef>
              <a:spcAft>
                <a:spcPts val="0"/>
              </a:spcAft>
              <a:buSzPts val="1400"/>
              <a:buNone/>
              <a:defRPr sz="1400">
                <a:solidFill>
                  <a:srgbClr val="3F3F3F"/>
                </a:solidFill>
                <a:latin typeface="Roboto"/>
                <a:ea typeface="Roboto"/>
                <a:cs typeface="Roboto"/>
                <a:sym typeface="Roboto"/>
              </a:defRPr>
            </a:lvl8pPr>
            <a:lvl9pPr lvl="8" rtl="0" algn="l">
              <a:lnSpc>
                <a:spcPct val="115000"/>
              </a:lnSpc>
              <a:spcBef>
                <a:spcPts val="1600"/>
              </a:spcBef>
              <a:spcAft>
                <a:spcPts val="1600"/>
              </a:spcAft>
              <a:buSzPts val="1400"/>
              <a:buNone/>
              <a:defRPr sz="1400">
                <a:solidFill>
                  <a:srgbClr val="3F3F3F"/>
                </a:solidFill>
                <a:latin typeface="Roboto"/>
                <a:ea typeface="Roboto"/>
                <a:cs typeface="Roboto"/>
                <a:sym typeface="Roboto"/>
              </a:defRPr>
            </a:lvl9pPr>
          </a:lstStyle>
          <a:p/>
        </p:txBody>
      </p:sp>
      <p:sp>
        <p:nvSpPr>
          <p:cNvPr id="135" name="Google Shape;135;p25"/>
          <p:cNvSpPr txBox="1"/>
          <p:nvPr>
            <p:ph idx="2" type="body"/>
          </p:nvPr>
        </p:nvSpPr>
        <p:spPr>
          <a:xfrm>
            <a:off x="311700" y="13810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36" name="Google Shape;136;p2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292" name="Shape 1292"/>
        <p:cNvGrpSpPr/>
        <p:nvPr/>
      </p:nvGrpSpPr>
      <p:grpSpPr>
        <a:xfrm>
          <a:off x="0" y="0"/>
          <a:ext cx="0" cy="0"/>
          <a:chOff x="0" y="0"/>
          <a:chExt cx="0" cy="0"/>
        </a:xfrm>
      </p:grpSpPr>
      <p:sp>
        <p:nvSpPr>
          <p:cNvPr id="1293" name="Google Shape;1293;p247"/>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4" name="Google Shape;1294;p2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95" name="Google Shape;1295;p247"/>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296" name="Google Shape;1296;p247"/>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297" name="Shape 1297"/>
        <p:cNvGrpSpPr/>
        <p:nvPr/>
      </p:nvGrpSpPr>
      <p:grpSpPr>
        <a:xfrm>
          <a:off x="0" y="0"/>
          <a:ext cx="0" cy="0"/>
          <a:chOff x="0" y="0"/>
          <a:chExt cx="0" cy="0"/>
        </a:xfrm>
      </p:grpSpPr>
      <p:sp>
        <p:nvSpPr>
          <p:cNvPr id="1298" name="Google Shape;1298;p2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299" name="Google Shape;1299;p2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300" name="Google Shape;1300;p24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301" name="Google Shape;1301;p248"/>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302" name="Google Shape;1302;p248"/>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303" name="Shape 1303"/>
        <p:cNvGrpSpPr/>
        <p:nvPr/>
      </p:nvGrpSpPr>
      <p:grpSpPr>
        <a:xfrm>
          <a:off x="0" y="0"/>
          <a:ext cx="0" cy="0"/>
          <a:chOff x="0" y="0"/>
          <a:chExt cx="0" cy="0"/>
        </a:xfrm>
      </p:grpSpPr>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4" name="Shape 1304"/>
        <p:cNvGrpSpPr/>
        <p:nvPr/>
      </p:nvGrpSpPr>
      <p:grpSpPr>
        <a:xfrm>
          <a:off x="0" y="0"/>
          <a:ext cx="0" cy="0"/>
          <a:chOff x="0" y="0"/>
          <a:chExt cx="0" cy="0"/>
        </a:xfrm>
      </p:grpSpPr>
      <p:sp>
        <p:nvSpPr>
          <p:cNvPr id="1305" name="Google Shape;1305;p2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1306" name="Shape 1306"/>
        <p:cNvGrpSpPr/>
        <p:nvPr/>
      </p:nvGrpSpPr>
      <p:grpSpPr>
        <a:xfrm>
          <a:off x="0" y="0"/>
          <a:ext cx="0" cy="0"/>
          <a:chOff x="0" y="0"/>
          <a:chExt cx="0" cy="0"/>
        </a:xfrm>
      </p:grpSpPr>
      <p:sp>
        <p:nvSpPr>
          <p:cNvPr id="1307" name="Google Shape;1307;p251"/>
          <p:cNvSpPr txBox="1"/>
          <p:nvPr>
            <p:ph type="title"/>
          </p:nvPr>
        </p:nvSpPr>
        <p:spPr>
          <a:xfrm>
            <a:off x="419825" y="343025"/>
            <a:ext cx="8313000" cy="690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1308" name="Google Shape;1308;p251"/>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1309" name="Google Shape;1309;p251"/>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310" name="Shape 1310"/>
        <p:cNvGrpSpPr/>
        <p:nvPr/>
      </p:nvGrpSpPr>
      <p:grpSpPr>
        <a:xfrm>
          <a:off x="0" y="0"/>
          <a:ext cx="0" cy="0"/>
          <a:chOff x="0" y="0"/>
          <a:chExt cx="0" cy="0"/>
        </a:xfrm>
      </p:grpSpPr>
      <p:sp>
        <p:nvSpPr>
          <p:cNvPr id="1311" name="Google Shape;1311;p2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2" name="Google Shape;1312;p25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313" name="Google Shape;1313;p2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4" name="Google Shape;1314;p2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5" name="Google Shape;1315;p2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blipFill>
          <a:blip r:embed="rId2">
            <a:alphaModFix/>
          </a:blip>
          <a:stretch>
            <a:fillRect/>
          </a:stretch>
        </a:blipFill>
      </p:bgPr>
    </p:bg>
    <p:spTree>
      <p:nvGrpSpPr>
        <p:cNvPr id="1321" name="Shape 1321"/>
        <p:cNvGrpSpPr/>
        <p:nvPr/>
      </p:nvGrpSpPr>
      <p:grpSpPr>
        <a:xfrm>
          <a:off x="0" y="0"/>
          <a:ext cx="0" cy="0"/>
          <a:chOff x="0" y="0"/>
          <a:chExt cx="0" cy="0"/>
        </a:xfrm>
      </p:grpSpPr>
      <p:sp>
        <p:nvSpPr>
          <p:cNvPr id="1322" name="Google Shape;1322;p25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23" name="Google Shape;1323;p254"/>
          <p:cNvSpPr txBox="1"/>
          <p:nvPr>
            <p:ph type="ctrTitle"/>
          </p:nvPr>
        </p:nvSpPr>
        <p:spPr>
          <a:xfrm>
            <a:off x="419850" y="2638950"/>
            <a:ext cx="8304300" cy="907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accent6"/>
              </a:buClr>
              <a:buSzPts val="3800"/>
              <a:buFont typeface="IBM Plex Sans SemiBold"/>
              <a:buNone/>
              <a:defRPr b="0" sz="3800">
                <a:solidFill>
                  <a:schemeClr val="accent6"/>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324" name="Google Shape;1324;p254"/>
          <p:cNvPicPr preferRelativeResize="0"/>
          <p:nvPr/>
        </p:nvPicPr>
        <p:blipFill rotWithShape="1">
          <a:blip r:embed="rId3">
            <a:alphaModFix/>
          </a:blip>
          <a:srcRect b="0" l="29" r="39" t="0"/>
          <a:stretch/>
        </p:blipFill>
        <p:spPr>
          <a:xfrm>
            <a:off x="3752851" y="599175"/>
            <a:ext cx="1638298" cy="433851"/>
          </a:xfrm>
          <a:prstGeom prst="rect">
            <a:avLst/>
          </a:prstGeom>
          <a:noFill/>
          <a:ln>
            <a:noFill/>
          </a:ln>
        </p:spPr>
      </p:pic>
      <p:sp>
        <p:nvSpPr>
          <p:cNvPr id="1325" name="Google Shape;1325;p254"/>
          <p:cNvSpPr txBox="1"/>
          <p:nvPr/>
        </p:nvSpPr>
        <p:spPr>
          <a:xfrm>
            <a:off x="701900" y="1334200"/>
            <a:ext cx="8258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chemeClr val="lt2"/>
                </a:solidFill>
                <a:latin typeface="Source Sans Pro SemiBold"/>
                <a:ea typeface="Source Sans Pro SemiBold"/>
                <a:cs typeface="Source Sans Pro SemiBold"/>
                <a:sym typeface="Source Sans Pro SemiBold"/>
              </a:rPr>
              <a:t>FinOps Community Day Europe</a:t>
            </a:r>
            <a:endParaRPr sz="3200">
              <a:solidFill>
                <a:schemeClr val="lt2"/>
              </a:solidFill>
              <a:latin typeface="Source Sans Pro SemiBold"/>
              <a:ea typeface="Source Sans Pro SemiBold"/>
              <a:cs typeface="Source Sans Pro SemiBold"/>
              <a:sym typeface="Source Sans Pro SemiBold"/>
            </a:endParaRPr>
          </a:p>
        </p:txBody>
      </p:sp>
      <p:cxnSp>
        <p:nvCxnSpPr>
          <p:cNvPr id="1326" name="Google Shape;1326;p254"/>
          <p:cNvCxnSpPr/>
          <p:nvPr/>
        </p:nvCxnSpPr>
        <p:spPr>
          <a:xfrm>
            <a:off x="2150075" y="2125775"/>
            <a:ext cx="3999000" cy="0"/>
          </a:xfrm>
          <a:prstGeom prst="straightConnector1">
            <a:avLst/>
          </a:prstGeom>
          <a:noFill/>
          <a:ln cap="rnd" cmpd="sng" w="38100">
            <a:solidFill>
              <a:schemeClr val="lt2"/>
            </a:solidFill>
            <a:prstDash val="solid"/>
            <a:round/>
            <a:headEnd len="med" w="med" type="none"/>
            <a:tailEnd len="med" w="med" type="none"/>
          </a:ln>
        </p:spPr>
      </p:cxnSp>
      <p:cxnSp>
        <p:nvCxnSpPr>
          <p:cNvPr id="1327" name="Google Shape;1327;p254"/>
          <p:cNvCxnSpPr/>
          <p:nvPr/>
        </p:nvCxnSpPr>
        <p:spPr>
          <a:xfrm>
            <a:off x="3901150" y="2123350"/>
            <a:ext cx="3633600" cy="0"/>
          </a:xfrm>
          <a:prstGeom prst="straightConnector1">
            <a:avLst/>
          </a:prstGeom>
          <a:noFill/>
          <a:ln cap="rnd" cmpd="sng" w="19050">
            <a:solidFill>
              <a:schemeClr val="lt2"/>
            </a:solidFill>
            <a:prstDash val="dot"/>
            <a:round/>
            <a:headEnd len="med" w="med" type="none"/>
            <a:tailEnd len="med" w="med" type="none"/>
          </a:ln>
        </p:spPr>
      </p:cxn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328" name="Shape 1328"/>
        <p:cNvGrpSpPr/>
        <p:nvPr/>
      </p:nvGrpSpPr>
      <p:grpSpPr>
        <a:xfrm>
          <a:off x="0" y="0"/>
          <a:ext cx="0" cy="0"/>
          <a:chOff x="0" y="0"/>
          <a:chExt cx="0" cy="0"/>
        </a:xfrm>
      </p:grpSpPr>
      <p:sp>
        <p:nvSpPr>
          <p:cNvPr id="1329" name="Google Shape;1329;p255"/>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30" name="Google Shape;1330;p255"/>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1" name="Google Shape;1331;p25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32" name="Google Shape;1332;p255"/>
          <p:cNvPicPr preferRelativeResize="0"/>
          <p:nvPr/>
        </p:nvPicPr>
        <p:blipFill rotWithShape="1">
          <a:blip r:embed="rId2">
            <a:alphaModFix/>
          </a:blip>
          <a:srcRect b="0" l="29" r="39" t="0"/>
          <a:stretch/>
        </p:blipFill>
        <p:spPr>
          <a:xfrm>
            <a:off x="0" y="0"/>
            <a:ext cx="2720773" cy="1006999"/>
          </a:xfrm>
          <a:prstGeom prst="rect">
            <a:avLst/>
          </a:prstGeom>
          <a:noFill/>
          <a:ln>
            <a:noFill/>
          </a:ln>
        </p:spPr>
      </p:pic>
      <p:pic>
        <p:nvPicPr>
          <p:cNvPr id="1333" name="Google Shape;1333;p255"/>
          <p:cNvPicPr preferRelativeResize="0"/>
          <p:nvPr/>
        </p:nvPicPr>
        <p:blipFill rotWithShape="1">
          <a:blip r:embed="rId3">
            <a:alphaModFix/>
          </a:blip>
          <a:srcRect b="59" l="0" r="0" t="59"/>
          <a:stretch/>
        </p:blipFill>
        <p:spPr>
          <a:xfrm>
            <a:off x="6240307" y="4491300"/>
            <a:ext cx="2903696" cy="652199"/>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2">
    <p:bg>
      <p:bgPr>
        <a:blipFill>
          <a:blip r:embed="rId2">
            <a:alphaModFix/>
          </a:blip>
          <a:stretch>
            <a:fillRect/>
          </a:stretch>
        </a:blipFill>
      </p:bgPr>
    </p:bg>
    <p:spTree>
      <p:nvGrpSpPr>
        <p:cNvPr id="1334" name="Shape 1334"/>
        <p:cNvGrpSpPr/>
        <p:nvPr/>
      </p:nvGrpSpPr>
      <p:grpSpPr>
        <a:xfrm>
          <a:off x="0" y="0"/>
          <a:ext cx="0" cy="0"/>
          <a:chOff x="0" y="0"/>
          <a:chExt cx="0" cy="0"/>
        </a:xfrm>
      </p:grpSpPr>
      <p:sp>
        <p:nvSpPr>
          <p:cNvPr id="1335" name="Google Shape;1335;p256"/>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36" name="Google Shape;1336;p256"/>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7" name="Google Shape;1337;p25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1338" name="Shape 1338"/>
        <p:cNvGrpSpPr/>
        <p:nvPr/>
      </p:nvGrpSpPr>
      <p:grpSpPr>
        <a:xfrm>
          <a:off x="0" y="0"/>
          <a:ext cx="0" cy="0"/>
          <a:chOff x="0" y="0"/>
          <a:chExt cx="0" cy="0"/>
        </a:xfrm>
      </p:grpSpPr>
      <p:sp>
        <p:nvSpPr>
          <p:cNvPr id="1339" name="Google Shape;1339;p257"/>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40" name="Google Shape;1340;p257"/>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41" name="Google Shape;1341;p25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42" name="Google Shape;1342;p257"/>
          <p:cNvPicPr preferRelativeResize="0"/>
          <p:nvPr/>
        </p:nvPicPr>
        <p:blipFill rotWithShape="1">
          <a:blip r:embed="rId2">
            <a:alphaModFix/>
          </a:blip>
          <a:srcRect b="0" l="29" r="39" t="0"/>
          <a:stretch/>
        </p:blipFill>
        <p:spPr>
          <a:xfrm>
            <a:off x="0" y="0"/>
            <a:ext cx="2720773" cy="1006999"/>
          </a:xfrm>
          <a:prstGeom prst="rect">
            <a:avLst/>
          </a:prstGeom>
          <a:noFill/>
          <a:ln>
            <a:noFill/>
          </a:ln>
        </p:spPr>
      </p:pic>
      <p:pic>
        <p:nvPicPr>
          <p:cNvPr id="1343" name="Google Shape;1343;p257"/>
          <p:cNvPicPr preferRelativeResize="0"/>
          <p:nvPr/>
        </p:nvPicPr>
        <p:blipFill rotWithShape="1">
          <a:blip r:embed="rId3">
            <a:alphaModFix/>
          </a:blip>
          <a:srcRect b="59" l="0" r="0" t="59"/>
          <a:stretch/>
        </p:blipFill>
        <p:spPr>
          <a:xfrm>
            <a:off x="6240307" y="4491300"/>
            <a:ext cx="2903696" cy="6521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 point 1">
    <p:bg>
      <p:bgPr>
        <a:solidFill>
          <a:srgbClr val="1FA382"/>
        </a:solidFill>
      </p:bgPr>
    </p:bg>
    <p:spTree>
      <p:nvGrpSpPr>
        <p:cNvPr id="137" name="Shape 137"/>
        <p:cNvGrpSpPr/>
        <p:nvPr/>
      </p:nvGrpSpPr>
      <p:grpSpPr>
        <a:xfrm>
          <a:off x="0" y="0"/>
          <a:ext cx="0" cy="0"/>
          <a:chOff x="0" y="0"/>
          <a:chExt cx="0" cy="0"/>
        </a:xfrm>
      </p:grpSpPr>
      <p:sp>
        <p:nvSpPr>
          <p:cNvPr id="138" name="Google Shape;138;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rgbClr val="FFFFFF"/>
              </a:buClr>
              <a:buSzPts val="4800"/>
              <a:buFont typeface="Roboto"/>
              <a:buNone/>
              <a:defRPr sz="4800">
                <a:solidFill>
                  <a:srgbClr val="FFFFFF"/>
                </a:solidFill>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39" name="Google Shape;139;p2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0" name="Google Shape;140;p26"/>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1344" name="Shape 1344"/>
        <p:cNvGrpSpPr/>
        <p:nvPr/>
      </p:nvGrpSpPr>
      <p:grpSpPr>
        <a:xfrm>
          <a:off x="0" y="0"/>
          <a:ext cx="0" cy="0"/>
          <a:chOff x="0" y="0"/>
          <a:chExt cx="0" cy="0"/>
        </a:xfrm>
      </p:grpSpPr>
      <p:pic>
        <p:nvPicPr>
          <p:cNvPr id="1345" name="Google Shape;1345;p258"/>
          <p:cNvPicPr preferRelativeResize="0"/>
          <p:nvPr/>
        </p:nvPicPr>
        <p:blipFill rotWithShape="1">
          <a:blip r:embed="rId2">
            <a:alphaModFix/>
          </a:blip>
          <a:srcRect b="0" l="39" r="49" t="0"/>
          <a:stretch/>
        </p:blipFill>
        <p:spPr>
          <a:xfrm>
            <a:off x="0" y="0"/>
            <a:ext cx="1653601" cy="985050"/>
          </a:xfrm>
          <a:prstGeom prst="rect">
            <a:avLst/>
          </a:prstGeom>
          <a:noFill/>
          <a:ln>
            <a:noFill/>
          </a:ln>
        </p:spPr>
      </p:pic>
      <p:sp>
        <p:nvSpPr>
          <p:cNvPr id="1346" name="Google Shape;1346;p25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47" name="Google Shape;1347;p258"/>
          <p:cNvPicPr preferRelativeResize="0"/>
          <p:nvPr/>
        </p:nvPicPr>
        <p:blipFill rotWithShape="1">
          <a:blip r:embed="rId3">
            <a:alphaModFix/>
          </a:blip>
          <a:srcRect b="59" l="0" r="0" t="59"/>
          <a:stretch/>
        </p:blipFill>
        <p:spPr>
          <a:xfrm>
            <a:off x="6268350" y="4497600"/>
            <a:ext cx="2875648" cy="645899"/>
          </a:xfrm>
          <a:prstGeom prst="rect">
            <a:avLst/>
          </a:prstGeom>
          <a:noFill/>
          <a:ln>
            <a:noFill/>
          </a:ln>
        </p:spPr>
      </p:pic>
      <p:sp>
        <p:nvSpPr>
          <p:cNvPr id="1348" name="Google Shape;1348;p258"/>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49" name="Google Shape;1349;p258"/>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1350" name="Shape 1350"/>
        <p:cNvGrpSpPr/>
        <p:nvPr/>
      </p:nvGrpSpPr>
      <p:grpSpPr>
        <a:xfrm>
          <a:off x="0" y="0"/>
          <a:ext cx="0" cy="0"/>
          <a:chOff x="0" y="0"/>
          <a:chExt cx="0" cy="0"/>
        </a:xfrm>
      </p:grpSpPr>
      <p:pic>
        <p:nvPicPr>
          <p:cNvPr id="1351" name="Google Shape;1351;p259"/>
          <p:cNvPicPr preferRelativeResize="0"/>
          <p:nvPr/>
        </p:nvPicPr>
        <p:blipFill rotWithShape="1">
          <a:blip r:embed="rId2">
            <a:alphaModFix/>
          </a:blip>
          <a:srcRect b="0" l="39" r="49" t="0"/>
          <a:stretch/>
        </p:blipFill>
        <p:spPr>
          <a:xfrm>
            <a:off x="0" y="0"/>
            <a:ext cx="1653601" cy="985050"/>
          </a:xfrm>
          <a:prstGeom prst="rect">
            <a:avLst/>
          </a:prstGeom>
          <a:noFill/>
          <a:ln>
            <a:noFill/>
          </a:ln>
        </p:spPr>
      </p:pic>
      <p:sp>
        <p:nvSpPr>
          <p:cNvPr id="1352" name="Google Shape;1352;p25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53" name="Google Shape;1353;p259"/>
          <p:cNvPicPr preferRelativeResize="0"/>
          <p:nvPr/>
        </p:nvPicPr>
        <p:blipFill rotWithShape="1">
          <a:blip r:embed="rId3">
            <a:alphaModFix/>
          </a:blip>
          <a:srcRect b="59" l="0" r="0" t="59"/>
          <a:stretch/>
        </p:blipFill>
        <p:spPr>
          <a:xfrm>
            <a:off x="6268350" y="4497600"/>
            <a:ext cx="2875648" cy="645899"/>
          </a:xfrm>
          <a:prstGeom prst="rect">
            <a:avLst/>
          </a:prstGeom>
          <a:noFill/>
          <a:ln>
            <a:noFill/>
          </a:ln>
        </p:spPr>
      </p:pic>
      <p:sp>
        <p:nvSpPr>
          <p:cNvPr id="1354" name="Google Shape;1354;p259"/>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55" name="Google Shape;1355;p259"/>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 of FinOps 2023">
  <p:cSld name="TITLE_2_1_1_1_1">
    <p:bg>
      <p:bgPr>
        <a:blipFill>
          <a:blip r:embed="rId2">
            <a:alphaModFix/>
          </a:blip>
          <a:stretch>
            <a:fillRect/>
          </a:stretch>
        </a:blipFill>
      </p:bgPr>
    </p:bg>
    <p:spTree>
      <p:nvGrpSpPr>
        <p:cNvPr id="1356" name="Shape 1356"/>
        <p:cNvGrpSpPr/>
        <p:nvPr/>
      </p:nvGrpSpPr>
      <p:grpSpPr>
        <a:xfrm>
          <a:off x="0" y="0"/>
          <a:ext cx="0" cy="0"/>
          <a:chOff x="0" y="0"/>
          <a:chExt cx="0" cy="0"/>
        </a:xfrm>
      </p:grpSpPr>
      <p:sp>
        <p:nvSpPr>
          <p:cNvPr id="1357" name="Google Shape;1357;p26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58" name="Google Shape;1358;p260"/>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59" name="Google Shape;1359;p260"/>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360" name="Shape 1360"/>
        <p:cNvGrpSpPr/>
        <p:nvPr/>
      </p:nvGrpSpPr>
      <p:grpSpPr>
        <a:xfrm>
          <a:off x="0" y="0"/>
          <a:ext cx="0" cy="0"/>
          <a:chOff x="0" y="0"/>
          <a:chExt cx="0" cy="0"/>
        </a:xfrm>
      </p:grpSpPr>
      <p:sp>
        <p:nvSpPr>
          <p:cNvPr id="1361" name="Google Shape;1361;p261"/>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1362" name="Google Shape;1362;p26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63" name="Google Shape;1363;p261"/>
          <p:cNvPicPr preferRelativeResize="0"/>
          <p:nvPr/>
        </p:nvPicPr>
        <p:blipFill rotWithShape="1">
          <a:blip r:embed="rId2">
            <a:alphaModFix/>
          </a:blip>
          <a:srcRect b="9" l="0" r="0" t="9"/>
          <a:stretch/>
        </p:blipFill>
        <p:spPr>
          <a:xfrm>
            <a:off x="7923031" y="0"/>
            <a:ext cx="1220972" cy="841799"/>
          </a:xfrm>
          <a:prstGeom prst="rect">
            <a:avLst/>
          </a:prstGeom>
          <a:noFill/>
          <a:ln>
            <a:noFill/>
          </a:ln>
        </p:spPr>
      </p:pic>
      <p:pic>
        <p:nvPicPr>
          <p:cNvPr id="1364" name="Google Shape;1364;p261"/>
          <p:cNvPicPr preferRelativeResize="0"/>
          <p:nvPr/>
        </p:nvPicPr>
        <p:blipFill rotWithShape="1">
          <a:blip r:embed="rId3">
            <a:alphaModFix/>
          </a:blip>
          <a:srcRect b="0" l="49" r="49" t="0"/>
          <a:stretch/>
        </p:blipFill>
        <p:spPr>
          <a:xfrm>
            <a:off x="0" y="4345525"/>
            <a:ext cx="1594373" cy="797975"/>
          </a:xfrm>
          <a:prstGeom prst="rect">
            <a:avLst/>
          </a:prstGeom>
          <a:noFill/>
          <a:ln>
            <a:noFill/>
          </a:ln>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1365" name="Shape 1365"/>
        <p:cNvGrpSpPr/>
        <p:nvPr/>
      </p:nvGrpSpPr>
      <p:grpSpPr>
        <a:xfrm>
          <a:off x="0" y="0"/>
          <a:ext cx="0" cy="0"/>
          <a:chOff x="0" y="0"/>
          <a:chExt cx="0" cy="0"/>
        </a:xfrm>
      </p:grpSpPr>
      <p:sp>
        <p:nvSpPr>
          <p:cNvPr id="1366" name="Google Shape;1366;p262"/>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67" name="Google Shape;1367;p26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68" name="Google Shape;1368;p262"/>
          <p:cNvPicPr preferRelativeResize="0"/>
          <p:nvPr/>
        </p:nvPicPr>
        <p:blipFill rotWithShape="1">
          <a:blip r:embed="rId2">
            <a:alphaModFix/>
          </a:blip>
          <a:srcRect b="0" l="39" r="49" t="0"/>
          <a:stretch/>
        </p:blipFill>
        <p:spPr>
          <a:xfrm>
            <a:off x="0" y="0"/>
            <a:ext cx="1653601" cy="985050"/>
          </a:xfrm>
          <a:prstGeom prst="rect">
            <a:avLst/>
          </a:prstGeom>
          <a:noFill/>
          <a:ln>
            <a:noFill/>
          </a:ln>
        </p:spPr>
      </p:pic>
      <p:pic>
        <p:nvPicPr>
          <p:cNvPr id="1369" name="Google Shape;1369;p262"/>
          <p:cNvPicPr preferRelativeResize="0"/>
          <p:nvPr/>
        </p:nvPicPr>
        <p:blipFill rotWithShape="1">
          <a:blip r:embed="rId3">
            <a:alphaModFix/>
          </a:blip>
          <a:srcRect b="59" l="0" r="0" t="59"/>
          <a:stretch/>
        </p:blipFill>
        <p:spPr>
          <a:xfrm>
            <a:off x="6268350" y="4497600"/>
            <a:ext cx="2875648" cy="645899"/>
          </a:xfrm>
          <a:prstGeom prst="rect">
            <a:avLst/>
          </a:prstGeom>
          <a:noFill/>
          <a:ln>
            <a:noFill/>
          </a:ln>
        </p:spPr>
      </p:pic>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1370" name="Shape 1370"/>
        <p:cNvGrpSpPr/>
        <p:nvPr/>
      </p:nvGrpSpPr>
      <p:grpSpPr>
        <a:xfrm>
          <a:off x="0" y="0"/>
          <a:ext cx="0" cy="0"/>
          <a:chOff x="0" y="0"/>
          <a:chExt cx="0" cy="0"/>
        </a:xfrm>
      </p:grpSpPr>
      <p:sp>
        <p:nvSpPr>
          <p:cNvPr id="1371" name="Google Shape;1371;p263"/>
          <p:cNvSpPr txBox="1"/>
          <p:nvPr>
            <p:ph type="title"/>
          </p:nvPr>
        </p:nvSpPr>
        <p:spPr>
          <a:xfrm>
            <a:off x="1307500" y="2073950"/>
            <a:ext cx="6451200" cy="841800"/>
          </a:xfrm>
          <a:prstGeom prst="rect">
            <a:avLst/>
          </a:prstGeom>
          <a:solidFill>
            <a:schemeClr val="lt2"/>
          </a:solidFill>
        </p:spPr>
        <p:txBody>
          <a:bodyPr anchorCtr="0" anchor="ctr"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72" name="Google Shape;1372;p26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1373" name="Shape 1373"/>
        <p:cNvGrpSpPr/>
        <p:nvPr/>
      </p:nvGrpSpPr>
      <p:grpSpPr>
        <a:xfrm>
          <a:off x="0" y="0"/>
          <a:ext cx="0" cy="0"/>
          <a:chOff x="0" y="0"/>
          <a:chExt cx="0" cy="0"/>
        </a:xfrm>
      </p:grpSpPr>
      <p:sp>
        <p:nvSpPr>
          <p:cNvPr id="1374" name="Google Shape;1374;p26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75" name="Google Shape;1375;p264"/>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76" name="Google Shape;1376;p264"/>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77" name="Google Shape;1377;p26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78" name="Google Shape;1378;p264"/>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1379" name="Shape 1379"/>
        <p:cNvGrpSpPr/>
        <p:nvPr/>
      </p:nvGrpSpPr>
      <p:grpSpPr>
        <a:xfrm>
          <a:off x="0" y="0"/>
          <a:ext cx="0" cy="0"/>
          <a:chOff x="0" y="0"/>
          <a:chExt cx="0" cy="0"/>
        </a:xfrm>
      </p:grpSpPr>
      <p:sp>
        <p:nvSpPr>
          <p:cNvPr id="1380" name="Google Shape;1380;p265"/>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1" name="Google Shape;1381;p265"/>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82" name="Google Shape;1382;p265"/>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83" name="Google Shape;1383;p26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84" name="Google Shape;1384;p265"/>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1385" name="Google Shape;1385;p265"/>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6" name="Shape 1386"/>
        <p:cNvGrpSpPr/>
        <p:nvPr/>
      </p:nvGrpSpPr>
      <p:grpSpPr>
        <a:xfrm>
          <a:off x="0" y="0"/>
          <a:ext cx="0" cy="0"/>
          <a:chOff x="0" y="0"/>
          <a:chExt cx="0" cy="0"/>
        </a:xfrm>
      </p:grpSpPr>
      <p:sp>
        <p:nvSpPr>
          <p:cNvPr id="1387" name="Google Shape;1387;p266"/>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8" name="Google Shape;1388;p26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89" name="Google Shape;1389;p266"/>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1390" name="Google Shape;1390;p266"/>
          <p:cNvGraphicFramePr/>
          <p:nvPr/>
        </p:nvGraphicFramePr>
        <p:xfrm>
          <a:off x="419825" y="1032990"/>
          <a:ext cx="3000000" cy="3000000"/>
        </p:xfrm>
        <a:graphic>
          <a:graphicData uri="http://schemas.openxmlformats.org/drawingml/2006/table">
            <a:tbl>
              <a:tblPr>
                <a:noFill/>
                <a:tableStyleId>{213C5AA7-D2E1-42AD-9498-FD694EB6FF35}</a:tableStyleId>
              </a:tblPr>
              <a:tblGrid>
                <a:gridCol w="2753700"/>
                <a:gridCol w="2788300"/>
                <a:gridCol w="2771000"/>
              </a:tblGrid>
              <a:tr h="714775">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14775">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14775">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14775">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49875">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391" name="Shape 1391"/>
        <p:cNvGrpSpPr/>
        <p:nvPr/>
      </p:nvGrpSpPr>
      <p:grpSpPr>
        <a:xfrm>
          <a:off x="0" y="0"/>
          <a:ext cx="0" cy="0"/>
          <a:chOff x="0" y="0"/>
          <a:chExt cx="0" cy="0"/>
        </a:xfrm>
      </p:grpSpPr>
      <p:sp>
        <p:nvSpPr>
          <p:cNvPr id="1392" name="Google Shape;1392;p267"/>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3" name="Google Shape;1393;p26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94" name="Google Shape;1394;p267"/>
          <p:cNvPicPr preferRelativeResize="0"/>
          <p:nvPr/>
        </p:nvPicPr>
        <p:blipFill rotWithShape="1">
          <a:blip r:embed="rId2">
            <a:alphaModFix/>
          </a:blip>
          <a:srcRect b="0" l="49" r="59" t="0"/>
          <a:stretch/>
        </p:blipFill>
        <p:spPr>
          <a:xfrm>
            <a:off x="0" y="4018355"/>
            <a:ext cx="9144005" cy="112514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41" name="Shape 141"/>
        <p:cNvGrpSpPr/>
        <p:nvPr/>
      </p:nvGrpSpPr>
      <p:grpSpPr>
        <a:xfrm>
          <a:off x="0" y="0"/>
          <a:ext cx="0" cy="0"/>
          <a:chOff x="0" y="0"/>
          <a:chExt cx="0" cy="0"/>
        </a:xfrm>
      </p:grpSpPr>
      <p:sp>
        <p:nvSpPr>
          <p:cNvPr id="142" name="Google Shape;142;p27"/>
          <p:cNvSpPr txBox="1"/>
          <p:nvPr>
            <p:ph idx="12" type="sldNum"/>
          </p:nvPr>
        </p:nvSpPr>
        <p:spPr>
          <a:xfrm>
            <a:off x="8675866" y="4780424"/>
            <a:ext cx="2796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43" name="Google Shape;143;p27"/>
          <p:cNvSpPr/>
          <p:nvPr/>
        </p:nvSpPr>
        <p:spPr>
          <a:xfrm>
            <a:off x="0" y="0"/>
            <a:ext cx="9144000" cy="5143500"/>
          </a:xfrm>
          <a:prstGeom prst="rect">
            <a:avLst/>
          </a:prstGeom>
          <a:solidFill>
            <a:srgbClr val="1F2D3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4" name="Google Shape;144;p27"/>
          <p:cNvSpPr txBox="1"/>
          <p:nvPr>
            <p:ph idx="2" type="sldNum"/>
          </p:nvPr>
        </p:nvSpPr>
        <p:spPr>
          <a:xfrm>
            <a:off x="8675866" y="4780424"/>
            <a:ext cx="2796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1" i="0" sz="600">
                <a:solidFill>
                  <a:srgbClr val="CADF4F"/>
                </a:solidFill>
                <a:latin typeface="Montserrat"/>
                <a:ea typeface="Montserrat"/>
                <a:cs typeface="Montserrat"/>
                <a:sym typeface="Montserrat"/>
              </a:defRPr>
            </a:lvl1pPr>
            <a:lvl2pPr indent="0" lvl="1" marL="0" rtl="0" algn="ctr">
              <a:spcBef>
                <a:spcPts val="0"/>
              </a:spcBef>
              <a:buNone/>
              <a:defRPr b="1" i="0" sz="600">
                <a:solidFill>
                  <a:srgbClr val="CADF4F"/>
                </a:solidFill>
                <a:latin typeface="Montserrat"/>
                <a:ea typeface="Montserrat"/>
                <a:cs typeface="Montserrat"/>
                <a:sym typeface="Montserrat"/>
              </a:defRPr>
            </a:lvl2pPr>
            <a:lvl3pPr indent="0" lvl="2" marL="0" rtl="0" algn="ctr">
              <a:spcBef>
                <a:spcPts val="0"/>
              </a:spcBef>
              <a:buNone/>
              <a:defRPr b="1" i="0" sz="600">
                <a:solidFill>
                  <a:srgbClr val="CADF4F"/>
                </a:solidFill>
                <a:latin typeface="Montserrat"/>
                <a:ea typeface="Montserrat"/>
                <a:cs typeface="Montserrat"/>
                <a:sym typeface="Montserrat"/>
              </a:defRPr>
            </a:lvl3pPr>
            <a:lvl4pPr indent="0" lvl="3" marL="0" rtl="0" algn="ctr">
              <a:spcBef>
                <a:spcPts val="0"/>
              </a:spcBef>
              <a:buNone/>
              <a:defRPr b="1" i="0" sz="600">
                <a:solidFill>
                  <a:srgbClr val="CADF4F"/>
                </a:solidFill>
                <a:latin typeface="Montserrat"/>
                <a:ea typeface="Montserrat"/>
                <a:cs typeface="Montserrat"/>
                <a:sym typeface="Montserrat"/>
              </a:defRPr>
            </a:lvl4pPr>
            <a:lvl5pPr indent="0" lvl="4" marL="0" rtl="0" algn="ctr">
              <a:spcBef>
                <a:spcPts val="0"/>
              </a:spcBef>
              <a:buNone/>
              <a:defRPr b="1" i="0" sz="600">
                <a:solidFill>
                  <a:srgbClr val="CADF4F"/>
                </a:solidFill>
                <a:latin typeface="Montserrat"/>
                <a:ea typeface="Montserrat"/>
                <a:cs typeface="Montserrat"/>
                <a:sym typeface="Montserrat"/>
              </a:defRPr>
            </a:lvl5pPr>
            <a:lvl6pPr indent="0" lvl="5" marL="0" rtl="0" algn="ctr">
              <a:spcBef>
                <a:spcPts val="0"/>
              </a:spcBef>
              <a:buNone/>
              <a:defRPr b="1" i="0" sz="600">
                <a:solidFill>
                  <a:srgbClr val="CADF4F"/>
                </a:solidFill>
                <a:latin typeface="Montserrat"/>
                <a:ea typeface="Montserrat"/>
                <a:cs typeface="Montserrat"/>
                <a:sym typeface="Montserrat"/>
              </a:defRPr>
            </a:lvl6pPr>
            <a:lvl7pPr indent="0" lvl="6" marL="0" rtl="0" algn="ctr">
              <a:spcBef>
                <a:spcPts val="0"/>
              </a:spcBef>
              <a:buNone/>
              <a:defRPr b="1" i="0" sz="600">
                <a:solidFill>
                  <a:srgbClr val="CADF4F"/>
                </a:solidFill>
                <a:latin typeface="Montserrat"/>
                <a:ea typeface="Montserrat"/>
                <a:cs typeface="Montserrat"/>
                <a:sym typeface="Montserrat"/>
              </a:defRPr>
            </a:lvl7pPr>
            <a:lvl8pPr indent="0" lvl="7" marL="0" rtl="0" algn="ctr">
              <a:spcBef>
                <a:spcPts val="0"/>
              </a:spcBef>
              <a:buNone/>
              <a:defRPr b="1" i="0" sz="600">
                <a:solidFill>
                  <a:srgbClr val="CADF4F"/>
                </a:solidFill>
                <a:latin typeface="Montserrat"/>
                <a:ea typeface="Montserrat"/>
                <a:cs typeface="Montserrat"/>
                <a:sym typeface="Montserrat"/>
              </a:defRPr>
            </a:lvl8pPr>
            <a:lvl9pPr indent="0" lvl="8" marL="0" rtl="0" algn="ctr">
              <a:spcBef>
                <a:spcPts val="0"/>
              </a:spcBef>
              <a:buNone/>
              <a:defRPr b="1" i="0" sz="600">
                <a:solidFill>
                  <a:srgbClr val="CADF4F"/>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
        <p:nvSpPr>
          <p:cNvPr id="145" name="Google Shape;145;p27"/>
          <p:cNvSpPr/>
          <p:nvPr/>
        </p:nvSpPr>
        <p:spPr>
          <a:xfrm>
            <a:off x="7809267" y="4836554"/>
            <a:ext cx="944100" cy="161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600">
                <a:solidFill>
                  <a:schemeClr val="lt1"/>
                </a:solidFill>
                <a:latin typeface="Montserrat Light"/>
                <a:ea typeface="Montserrat Light"/>
                <a:cs typeface="Montserrat Light"/>
                <a:sym typeface="Montserrat Light"/>
              </a:rPr>
              <a:t>© 202</a:t>
            </a:r>
            <a:r>
              <a:rPr lang="en" sz="600">
                <a:solidFill>
                  <a:schemeClr val="lt1"/>
                </a:solidFill>
                <a:latin typeface="Montserrat Light"/>
                <a:ea typeface="Montserrat Light"/>
                <a:cs typeface="Montserrat Light"/>
                <a:sym typeface="Montserrat Light"/>
              </a:rPr>
              <a:t>1</a:t>
            </a:r>
            <a:r>
              <a:rPr b="0" i="0" lang="en" sz="600">
                <a:solidFill>
                  <a:schemeClr val="lt1"/>
                </a:solidFill>
                <a:latin typeface="Montserrat Light"/>
                <a:ea typeface="Montserrat Light"/>
                <a:cs typeface="Montserrat Light"/>
                <a:sym typeface="Montserrat Light"/>
              </a:rPr>
              <a:t> VIRTASANT   </a:t>
            </a:r>
            <a:r>
              <a:rPr b="1" i="0" lang="en" sz="600">
                <a:solidFill>
                  <a:schemeClr val="lt1"/>
                </a:solidFill>
                <a:latin typeface="Montserrat ExtraBold"/>
                <a:ea typeface="Montserrat ExtraBold"/>
                <a:cs typeface="Montserrat ExtraBold"/>
                <a:sym typeface="Montserrat ExtraBold"/>
              </a:rPr>
              <a:t>|</a:t>
            </a:r>
            <a:endParaRPr b="1" i="0" sz="600">
              <a:solidFill>
                <a:schemeClr val="lt1"/>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395" name="Shape 1395"/>
        <p:cNvGrpSpPr/>
        <p:nvPr/>
      </p:nvGrpSpPr>
      <p:grpSpPr>
        <a:xfrm>
          <a:off x="0" y="0"/>
          <a:ext cx="0" cy="0"/>
          <a:chOff x="0" y="0"/>
          <a:chExt cx="0" cy="0"/>
        </a:xfrm>
      </p:grpSpPr>
      <p:sp>
        <p:nvSpPr>
          <p:cNvPr id="1396" name="Google Shape;1396;p26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7" name="Google Shape;1397;p26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98" name="Google Shape;1398;p268"/>
          <p:cNvPicPr preferRelativeResize="0"/>
          <p:nvPr/>
        </p:nvPicPr>
        <p:blipFill rotWithShape="1">
          <a:blip r:embed="rId2">
            <a:alphaModFix/>
          </a:blip>
          <a:srcRect b="0" l="49" r="59" t="0"/>
          <a:stretch/>
        </p:blipFill>
        <p:spPr>
          <a:xfrm>
            <a:off x="0" y="4018355"/>
            <a:ext cx="9144005" cy="1125141"/>
          </a:xfrm>
          <a:prstGeom prst="rect">
            <a:avLst/>
          </a:prstGeom>
          <a:noFill/>
          <a:ln>
            <a:noFill/>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1399" name="Shape 1399"/>
        <p:cNvGrpSpPr/>
        <p:nvPr/>
      </p:nvGrpSpPr>
      <p:grpSpPr>
        <a:xfrm>
          <a:off x="0" y="0"/>
          <a:ext cx="0" cy="0"/>
          <a:chOff x="0" y="0"/>
          <a:chExt cx="0" cy="0"/>
        </a:xfrm>
      </p:grpSpPr>
      <p:pic>
        <p:nvPicPr>
          <p:cNvPr id="1400" name="Google Shape;1400;p269"/>
          <p:cNvPicPr preferRelativeResize="0"/>
          <p:nvPr/>
        </p:nvPicPr>
        <p:blipFill>
          <a:blip r:embed="rId2">
            <a:alphaModFix/>
          </a:blip>
          <a:stretch>
            <a:fillRect/>
          </a:stretch>
        </p:blipFill>
        <p:spPr>
          <a:xfrm>
            <a:off x="0" y="4338648"/>
            <a:ext cx="9144005" cy="804863"/>
          </a:xfrm>
          <a:prstGeom prst="rect">
            <a:avLst/>
          </a:prstGeom>
          <a:noFill/>
          <a:ln>
            <a:noFill/>
          </a:ln>
        </p:spPr>
      </p:pic>
      <p:sp>
        <p:nvSpPr>
          <p:cNvPr id="1401" name="Google Shape;1401;p26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2" name="Google Shape;1402;p26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1403" name="Shape 1403"/>
        <p:cNvGrpSpPr/>
        <p:nvPr/>
      </p:nvGrpSpPr>
      <p:grpSpPr>
        <a:xfrm>
          <a:off x="0" y="0"/>
          <a:ext cx="0" cy="0"/>
          <a:chOff x="0" y="0"/>
          <a:chExt cx="0" cy="0"/>
        </a:xfrm>
      </p:grpSpPr>
      <p:sp>
        <p:nvSpPr>
          <p:cNvPr id="1404" name="Google Shape;1404;p27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5" name="Google Shape;1405;p27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06" name="Google Shape;1406;p270"/>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1407" name="Google Shape;1407;p270"/>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1408" name="Google Shape;1408;p270"/>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09" name="Shape 1409"/>
        <p:cNvGrpSpPr/>
        <p:nvPr/>
      </p:nvGrpSpPr>
      <p:grpSpPr>
        <a:xfrm>
          <a:off x="0" y="0"/>
          <a:ext cx="0" cy="0"/>
          <a:chOff x="0" y="0"/>
          <a:chExt cx="0" cy="0"/>
        </a:xfrm>
      </p:grpSpPr>
      <p:sp>
        <p:nvSpPr>
          <p:cNvPr id="1410" name="Google Shape;1410;p271"/>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11" name="Google Shape;1411;p27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12" name="Google Shape;1412;p271"/>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1413" name="Google Shape;1413;p271"/>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1414" name="Shape 1414"/>
        <p:cNvGrpSpPr/>
        <p:nvPr/>
      </p:nvGrpSpPr>
      <p:grpSpPr>
        <a:xfrm>
          <a:off x="0" y="0"/>
          <a:ext cx="0" cy="0"/>
          <a:chOff x="0" y="0"/>
          <a:chExt cx="0" cy="0"/>
        </a:xfrm>
      </p:grpSpPr>
      <p:sp>
        <p:nvSpPr>
          <p:cNvPr id="1415" name="Google Shape;1415;p272"/>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1416" name="Google Shape;1416;p272"/>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1417" name="Google Shape;1417;p272"/>
          <p:cNvPicPr preferRelativeResize="0"/>
          <p:nvPr/>
        </p:nvPicPr>
        <p:blipFill rotWithShape="1">
          <a:blip r:embed="rId3">
            <a:alphaModFix/>
          </a:blip>
          <a:srcRect b="0" l="29" r="39" t="0"/>
          <a:stretch/>
        </p:blipFill>
        <p:spPr>
          <a:xfrm flipH="1">
            <a:off x="6423226" y="0"/>
            <a:ext cx="2720773" cy="1006999"/>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1418" name="Shape 1418"/>
        <p:cNvGrpSpPr/>
        <p:nvPr/>
      </p:nvGrpSpPr>
      <p:grpSpPr>
        <a:xfrm>
          <a:off x="0" y="0"/>
          <a:ext cx="0" cy="0"/>
          <a:chOff x="0" y="0"/>
          <a:chExt cx="0" cy="0"/>
        </a:xfrm>
      </p:grpSpPr>
      <p:pic>
        <p:nvPicPr>
          <p:cNvPr id="1419" name="Google Shape;1419;p273"/>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1420" name="Google Shape;1420;p273"/>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421" name="Google Shape;1421;p273"/>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1422" name="Google Shape;1422;p273"/>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23" name="Google Shape;1423;p273"/>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24" name="Shape 1424"/>
        <p:cNvGrpSpPr/>
        <p:nvPr/>
      </p:nvGrpSpPr>
      <p:grpSpPr>
        <a:xfrm>
          <a:off x="0" y="0"/>
          <a:ext cx="0" cy="0"/>
          <a:chOff x="0" y="0"/>
          <a:chExt cx="0" cy="0"/>
        </a:xfrm>
      </p:grpSpPr>
      <p:sp>
        <p:nvSpPr>
          <p:cNvPr id="1425" name="Google Shape;1425;p274"/>
          <p:cNvSpPr txBox="1"/>
          <p:nvPr>
            <p:ph type="title"/>
          </p:nvPr>
        </p:nvSpPr>
        <p:spPr>
          <a:xfrm>
            <a:off x="419825" y="43167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6" name="Google Shape;1426;p274"/>
          <p:cNvSpPr txBox="1"/>
          <p:nvPr>
            <p:ph idx="1" type="body"/>
          </p:nvPr>
        </p:nvSpPr>
        <p:spPr>
          <a:xfrm>
            <a:off x="419825" y="103302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427" name="Google Shape;1427;p2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28" name="Google Shape;1428;p274"/>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1429" name="Shape 1429"/>
        <p:cNvGrpSpPr/>
        <p:nvPr/>
      </p:nvGrpSpPr>
      <p:grpSpPr>
        <a:xfrm>
          <a:off x="0" y="0"/>
          <a:ext cx="0" cy="0"/>
          <a:chOff x="0" y="0"/>
          <a:chExt cx="0" cy="0"/>
        </a:xfrm>
      </p:grpSpPr>
      <p:sp>
        <p:nvSpPr>
          <p:cNvPr id="1430" name="Google Shape;1430;p275"/>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1" name="Google Shape;1431;p275"/>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32" name="Google Shape;1432;p275"/>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pic>
        <p:nvPicPr>
          <p:cNvPr id="1433" name="Google Shape;1433;p275"/>
          <p:cNvPicPr preferRelativeResize="0"/>
          <p:nvPr/>
        </p:nvPicPr>
        <p:blipFill rotWithShape="1">
          <a:blip r:embed="rId3">
            <a:alphaModFix/>
          </a:blip>
          <a:srcRect b="0" l="0" r="0" t="0"/>
          <a:stretch/>
        </p:blipFill>
        <p:spPr>
          <a:xfrm>
            <a:off x="0" y="4476750"/>
            <a:ext cx="9144000" cy="666750"/>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1434" name="Shape 1434"/>
        <p:cNvGrpSpPr/>
        <p:nvPr/>
      </p:nvGrpSpPr>
      <p:grpSpPr>
        <a:xfrm>
          <a:off x="0" y="0"/>
          <a:ext cx="0" cy="0"/>
          <a:chOff x="0" y="0"/>
          <a:chExt cx="0" cy="0"/>
        </a:xfrm>
      </p:grpSpPr>
      <p:sp>
        <p:nvSpPr>
          <p:cNvPr id="1435" name="Google Shape;1435;p276"/>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6" name="Google Shape;1436;p276"/>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37" name="Google Shape;1437;p276"/>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pic>
        <p:nvPicPr>
          <p:cNvPr id="1438" name="Google Shape;1438;p276"/>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1439" name="Shape 1439"/>
        <p:cNvGrpSpPr/>
        <p:nvPr/>
      </p:nvGrpSpPr>
      <p:grpSpPr>
        <a:xfrm>
          <a:off x="0" y="0"/>
          <a:ext cx="0" cy="0"/>
          <a:chOff x="0" y="0"/>
          <a:chExt cx="0" cy="0"/>
        </a:xfrm>
      </p:grpSpPr>
      <p:pic>
        <p:nvPicPr>
          <p:cNvPr id="1440" name="Google Shape;1440;p277"/>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441" name="Google Shape;1441;p277"/>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2" name="Google Shape;1442;p277"/>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43" name="Google Shape;1443;p277"/>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2F3F4E"/>
        </a:solidFill>
      </p:bgPr>
    </p:bg>
    <p:spTree>
      <p:nvGrpSpPr>
        <p:cNvPr id="146" name="Shape 146"/>
        <p:cNvGrpSpPr/>
        <p:nvPr/>
      </p:nvGrpSpPr>
      <p:grpSpPr>
        <a:xfrm>
          <a:off x="0" y="0"/>
          <a:ext cx="0" cy="0"/>
          <a:chOff x="0" y="0"/>
          <a:chExt cx="0" cy="0"/>
        </a:xfrm>
      </p:grpSpPr>
      <p:sp>
        <p:nvSpPr>
          <p:cNvPr id="147" name="Google Shape;14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8" name="Google Shape;148;p28"/>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49" name="Google Shape;149;p28"/>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50" name="Google Shape;150;p28"/>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51" name="Google Shape;151;p28"/>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1444" name="Shape 1444"/>
        <p:cNvGrpSpPr/>
        <p:nvPr/>
      </p:nvGrpSpPr>
      <p:grpSpPr>
        <a:xfrm>
          <a:off x="0" y="0"/>
          <a:ext cx="0" cy="0"/>
          <a:chOff x="0" y="0"/>
          <a:chExt cx="0" cy="0"/>
        </a:xfrm>
      </p:grpSpPr>
      <p:pic>
        <p:nvPicPr>
          <p:cNvPr id="1445" name="Google Shape;1445;p278"/>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446" name="Google Shape;1446;p278"/>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78"/>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48" name="Google Shape;1448;p278"/>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1">
  <p:cSld name="TITLE_AND_BODY_1_1_1_1_1">
    <p:bg>
      <p:bgPr>
        <a:solidFill>
          <a:schemeClr val="lt1"/>
        </a:solidFill>
      </p:bgPr>
    </p:bg>
    <p:spTree>
      <p:nvGrpSpPr>
        <p:cNvPr id="1449" name="Shape 1449"/>
        <p:cNvGrpSpPr/>
        <p:nvPr/>
      </p:nvGrpSpPr>
      <p:grpSpPr>
        <a:xfrm>
          <a:off x="0" y="0"/>
          <a:ext cx="0" cy="0"/>
          <a:chOff x="0" y="0"/>
          <a:chExt cx="0" cy="0"/>
        </a:xfrm>
      </p:grpSpPr>
      <p:pic>
        <p:nvPicPr>
          <p:cNvPr id="1450" name="Google Shape;1450;p279"/>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451" name="Google Shape;1451;p279"/>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2" name="Google Shape;1452;p279"/>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53" name="Google Shape;1453;p279"/>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1454" name="Shape 1454"/>
        <p:cNvGrpSpPr/>
        <p:nvPr/>
      </p:nvGrpSpPr>
      <p:grpSpPr>
        <a:xfrm>
          <a:off x="0" y="0"/>
          <a:ext cx="0" cy="0"/>
          <a:chOff x="0" y="0"/>
          <a:chExt cx="0" cy="0"/>
        </a:xfrm>
      </p:grpSpPr>
      <p:sp>
        <p:nvSpPr>
          <p:cNvPr id="1455" name="Google Shape;1455;p280"/>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56" name="Google Shape;1456;p280"/>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57" name="Google Shape;1457;p280"/>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458" name="Shape 1458"/>
        <p:cNvGrpSpPr/>
        <p:nvPr/>
      </p:nvGrpSpPr>
      <p:grpSpPr>
        <a:xfrm>
          <a:off x="0" y="0"/>
          <a:ext cx="0" cy="0"/>
          <a:chOff x="0" y="0"/>
          <a:chExt cx="0" cy="0"/>
        </a:xfrm>
      </p:grpSpPr>
      <p:sp>
        <p:nvSpPr>
          <p:cNvPr id="1459" name="Google Shape;1459;p281"/>
          <p:cNvSpPr txBox="1"/>
          <p:nvPr>
            <p:ph idx="12" type="sldNum"/>
          </p:nvPr>
        </p:nvSpPr>
        <p:spPr>
          <a:xfrm>
            <a:off x="8675866" y="4780424"/>
            <a:ext cx="2796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1pPr>
            <a:lvl2pPr indent="0" lvl="1"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2pPr>
            <a:lvl3pPr indent="0" lvl="2"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3pPr>
            <a:lvl4pPr indent="0" lvl="3"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4pPr>
            <a:lvl5pPr indent="0" lvl="4"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5pPr>
            <a:lvl6pPr indent="0" lvl="5"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6pPr>
            <a:lvl7pPr indent="0" lvl="6"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7pPr>
            <a:lvl8pPr indent="0" lvl="7"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8pPr>
            <a:lvl9pPr indent="0" lvl="8" marL="0" marR="0" rtl="0" algn="ctr">
              <a:lnSpc>
                <a:spcPct val="100000"/>
              </a:lnSpc>
              <a:spcBef>
                <a:spcPts val="0"/>
              </a:spcBef>
              <a:spcAft>
                <a:spcPts val="0"/>
              </a:spcAft>
              <a:buClr>
                <a:srgbClr val="000000"/>
              </a:buClr>
              <a:buSzPts val="600"/>
              <a:buFont typeface="Arial"/>
              <a:buNone/>
              <a:defRPr b="1" i="0" sz="600" u="none" cap="none" strike="noStrike">
                <a:solidFill>
                  <a:srgbClr val="1B71BB"/>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
        <p:nvSpPr>
          <p:cNvPr id="1460" name="Google Shape;1460;p281"/>
          <p:cNvSpPr/>
          <p:nvPr/>
        </p:nvSpPr>
        <p:spPr>
          <a:xfrm>
            <a:off x="0" y="0"/>
            <a:ext cx="9144000" cy="5143500"/>
          </a:xfrm>
          <a:prstGeom prst="rect">
            <a:avLst/>
          </a:prstGeom>
          <a:solidFill>
            <a:srgbClr val="1F2D3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A">
  <p:cSld name="CUSTOM_3">
    <p:bg>
      <p:bgPr>
        <a:blipFill>
          <a:blip r:embed="rId2">
            <a:alphaModFix/>
          </a:blip>
          <a:stretch>
            <a:fillRect/>
          </a:stretch>
        </a:blipFill>
      </p:bgPr>
    </p:bg>
    <p:spTree>
      <p:nvGrpSpPr>
        <p:cNvPr id="1461" name="Shape 1461"/>
        <p:cNvGrpSpPr/>
        <p:nvPr/>
      </p:nvGrpSpPr>
      <p:grpSpPr>
        <a:xfrm>
          <a:off x="0" y="0"/>
          <a:ext cx="0" cy="0"/>
          <a:chOff x="0" y="0"/>
          <a:chExt cx="0" cy="0"/>
        </a:xfrm>
      </p:grpSpPr>
      <p:sp>
        <p:nvSpPr>
          <p:cNvPr id="1462" name="Google Shape;1462;p282"/>
          <p:cNvSpPr txBox="1"/>
          <p:nvPr>
            <p:ph type="title"/>
          </p:nvPr>
        </p:nvSpPr>
        <p:spPr>
          <a:xfrm>
            <a:off x="5667188" y="1671919"/>
            <a:ext cx="2939100" cy="21075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463" name="Google Shape;1463;p282"/>
          <p:cNvSpPr txBox="1"/>
          <p:nvPr>
            <p:ph idx="1" type="subTitle"/>
          </p:nvPr>
        </p:nvSpPr>
        <p:spPr>
          <a:xfrm>
            <a:off x="540000" y="900000"/>
            <a:ext cx="8066100" cy="350100"/>
          </a:xfrm>
          <a:prstGeom prst="rect">
            <a:avLst/>
          </a:prstGeom>
        </p:spPr>
        <p:txBody>
          <a:bodyPr anchorCtr="0" anchor="t"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
        <p:nvSpPr>
          <p:cNvPr id="1464" name="Google Shape;1464;p282"/>
          <p:cNvSpPr txBox="1"/>
          <p:nvPr>
            <p:ph idx="2" type="body"/>
          </p:nvPr>
        </p:nvSpPr>
        <p:spPr>
          <a:xfrm>
            <a:off x="540000" y="1378800"/>
            <a:ext cx="3948900" cy="2588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465" name="Google Shape;1465;p282"/>
          <p:cNvSpPr txBox="1"/>
          <p:nvPr/>
        </p:nvSpPr>
        <p:spPr>
          <a:xfrm>
            <a:off x="1373731" y="4832223"/>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1" lang="en" sz="700" u="none" cap="none" strike="noStrike">
                <a:solidFill>
                  <a:srgbClr val="D9D9D9"/>
                </a:solidFill>
                <a:latin typeface="Source Sans Pro SemiBold"/>
                <a:ea typeface="Source Sans Pro SemiBold"/>
                <a:cs typeface="Source Sans Pro SemiBold"/>
                <a:sym typeface="Source Sans Pro SemiBold"/>
              </a:rPr>
              <a:t>Copyright 2019-202</a:t>
            </a:r>
            <a:r>
              <a:rPr i="1" lang="en" sz="700">
                <a:solidFill>
                  <a:srgbClr val="D9D9D9"/>
                </a:solidFill>
                <a:latin typeface="Source Sans Pro SemiBold"/>
                <a:ea typeface="Source Sans Pro SemiBold"/>
                <a:cs typeface="Source Sans Pro SemiBold"/>
                <a:sym typeface="Source Sans Pro SemiBold"/>
              </a:rPr>
              <a:t>3</a:t>
            </a:r>
            <a:r>
              <a:rPr i="1" lang="en" sz="700" u="none" cap="none" strike="noStrike">
                <a:solidFill>
                  <a:srgbClr val="D9D9D9"/>
                </a:solidFill>
                <a:latin typeface="Source Sans Pro SemiBold"/>
                <a:ea typeface="Source Sans Pro SemiBold"/>
                <a:cs typeface="Source Sans Pro SemiBold"/>
                <a:sym typeface="Source Sans Pro SemiBold"/>
              </a:rPr>
              <a:t> FinOps Foundation – All rights reserved.</a:t>
            </a:r>
            <a:endParaRPr i="1" sz="700">
              <a:solidFill>
                <a:srgbClr val="D9D9D9"/>
              </a:solidFill>
              <a:latin typeface="Source Sans Pro SemiBold"/>
              <a:ea typeface="Source Sans Pro SemiBold"/>
              <a:cs typeface="Source Sans Pro SemiBold"/>
              <a:sym typeface="Source Sans Pro SemiBold"/>
            </a:endParaRPr>
          </a:p>
        </p:txBody>
      </p:sp>
      <p:pic>
        <p:nvPicPr>
          <p:cNvPr id="1466" name="Google Shape;1466;p282"/>
          <p:cNvPicPr preferRelativeResize="0"/>
          <p:nvPr/>
        </p:nvPicPr>
        <p:blipFill>
          <a:blip r:embed="rId3">
            <a:alphaModFix/>
          </a:blip>
          <a:stretch>
            <a:fillRect/>
          </a:stretch>
        </p:blipFill>
        <p:spPr>
          <a:xfrm>
            <a:off x="540000" y="4678856"/>
            <a:ext cx="802510" cy="353503"/>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 Light 1">
  <p:cSld name="CUSTOM_7">
    <p:bg>
      <p:bgPr>
        <a:blipFill>
          <a:blip r:embed="rId2">
            <a:alphaModFix/>
          </a:blip>
          <a:stretch>
            <a:fillRect/>
          </a:stretch>
        </a:blipFill>
      </p:bgPr>
    </p:bg>
    <p:spTree>
      <p:nvGrpSpPr>
        <p:cNvPr id="1467" name="Shape 1467"/>
        <p:cNvGrpSpPr/>
        <p:nvPr/>
      </p:nvGrpSpPr>
      <p:grpSpPr>
        <a:xfrm>
          <a:off x="0" y="0"/>
          <a:ext cx="0" cy="0"/>
          <a:chOff x="0" y="0"/>
          <a:chExt cx="0" cy="0"/>
        </a:xfrm>
      </p:grpSpPr>
      <p:sp>
        <p:nvSpPr>
          <p:cNvPr id="1468" name="Google Shape;1468;p283"/>
          <p:cNvSpPr txBox="1"/>
          <p:nvPr>
            <p:ph type="title"/>
          </p:nvPr>
        </p:nvSpPr>
        <p:spPr>
          <a:xfrm>
            <a:off x="540000" y="540000"/>
            <a:ext cx="8066100" cy="708300"/>
          </a:xfrm>
          <a:prstGeom prst="rect">
            <a:avLst/>
          </a:prstGeom>
        </p:spPr>
        <p:txBody>
          <a:bodyPr anchorCtr="0" anchor="t" bIns="0" lIns="0" spcFirstLastPara="1" rIns="0" wrap="square" tIns="0">
            <a:normAutofit/>
          </a:bodyPr>
          <a:lstStyle>
            <a:lvl1pPr lvl="0" rtl="0">
              <a:spcBef>
                <a:spcPts val="0"/>
              </a:spcBef>
              <a:spcAft>
                <a:spcPts val="0"/>
              </a:spcAft>
              <a:buClr>
                <a:schemeClr val="dk1"/>
              </a:buClr>
              <a:buSzPts val="2800"/>
              <a:buFont typeface="Source Sans Pro Light"/>
              <a:buNone/>
              <a:defRPr b="0">
                <a:solidFill>
                  <a:schemeClr val="dk1"/>
                </a:solidFill>
                <a:latin typeface="Source Sans Pro Light"/>
                <a:ea typeface="Source Sans Pro Light"/>
                <a:cs typeface="Source Sans Pro Light"/>
                <a:sym typeface="Source Sans Pro Light"/>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469" name="Google Shape;1469;p283"/>
          <p:cNvSpPr txBox="1"/>
          <p:nvPr>
            <p:ph idx="1" type="subTitle"/>
          </p:nvPr>
        </p:nvSpPr>
        <p:spPr>
          <a:xfrm>
            <a:off x="540000" y="1282500"/>
            <a:ext cx="8066100" cy="312000"/>
          </a:xfrm>
          <a:prstGeom prst="rect">
            <a:avLst/>
          </a:prstGeom>
        </p:spPr>
        <p:txBody>
          <a:bodyPr anchorCtr="0" anchor="t" bIns="0" lIns="0" spcFirstLastPara="1" rIns="0" wrap="square" tIns="0">
            <a:noAutofit/>
          </a:bodyPr>
          <a:lstStyle>
            <a:lvl1pPr lvl="0" rtl="0">
              <a:spcBef>
                <a:spcPts val="0"/>
              </a:spcBef>
              <a:spcAft>
                <a:spcPts val="0"/>
              </a:spcAft>
              <a:buSzPts val="1500"/>
              <a:buFont typeface="Source Sans Pro SemiBold"/>
              <a:buNone/>
              <a:defRPr sz="1500">
                <a:latin typeface="Source Sans Pro SemiBold"/>
                <a:ea typeface="Source Sans Pro SemiBold"/>
                <a:cs typeface="Source Sans Pro SemiBold"/>
                <a:sym typeface="Source Sans Pro SemiBold"/>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
        <p:nvSpPr>
          <p:cNvPr id="1470" name="Google Shape;1470;p283"/>
          <p:cNvSpPr txBox="1"/>
          <p:nvPr>
            <p:ph idx="2" type="body"/>
          </p:nvPr>
        </p:nvSpPr>
        <p:spPr>
          <a:xfrm>
            <a:off x="552984" y="1687500"/>
            <a:ext cx="8066100" cy="2923200"/>
          </a:xfrm>
          <a:prstGeom prst="rect">
            <a:avLst/>
          </a:prstGeom>
        </p:spPr>
        <p:txBody>
          <a:bodyPr anchorCtr="0" anchor="t" bIns="0" lIns="0" spcFirstLastPara="1" rIns="0" wrap="square" tIns="0">
            <a:noAutofit/>
          </a:bodyPr>
          <a:lstStyle>
            <a:lvl1pPr indent="-323850" lvl="0" marL="457200" rtl="0">
              <a:spcBef>
                <a:spcPts val="0"/>
              </a:spcBef>
              <a:spcAft>
                <a:spcPts val="0"/>
              </a:spcAft>
              <a:buSzPts val="1500"/>
              <a:buChar char="▸"/>
              <a:defRPr sz="1500"/>
            </a:lvl1pPr>
            <a:lvl2pPr indent="-298450" lvl="1" marL="914400" rtl="0">
              <a:spcBef>
                <a:spcPts val="0"/>
              </a:spcBef>
              <a:spcAft>
                <a:spcPts val="0"/>
              </a:spcAft>
              <a:buSzPts val="1100"/>
              <a:buChar char="▸"/>
              <a:defRPr sz="11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sz="900"/>
            </a:lvl9pPr>
          </a:lstStyle>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471" name="Shape 1471"/>
        <p:cNvGrpSpPr/>
        <p:nvPr/>
      </p:nvGrpSpPr>
      <p:grpSpPr>
        <a:xfrm>
          <a:off x="0" y="0"/>
          <a:ext cx="0" cy="0"/>
          <a:chOff x="0" y="0"/>
          <a:chExt cx="0" cy="0"/>
        </a:xfrm>
      </p:grpSpPr>
      <p:sp>
        <p:nvSpPr>
          <p:cNvPr id="1472" name="Google Shape;1472;p2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473" name="Google Shape;1473;p28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474" name="Google Shape;1474;p28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475" name="Google Shape;1475;p28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476" name="Google Shape;1476;p284"/>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477" name="Shape 1477"/>
        <p:cNvGrpSpPr/>
        <p:nvPr/>
      </p:nvGrpSpPr>
      <p:grpSpPr>
        <a:xfrm>
          <a:off x="0" y="0"/>
          <a:ext cx="0" cy="0"/>
          <a:chOff x="0" y="0"/>
          <a:chExt cx="0" cy="0"/>
        </a:xfrm>
      </p:grpSpPr>
      <p:sp>
        <p:nvSpPr>
          <p:cNvPr id="1478" name="Google Shape;1478;p285"/>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79" name="Google Shape;1479;p285"/>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80" name="Google Shape;1480;p2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81" name="Shape 1481"/>
        <p:cNvGrpSpPr/>
        <p:nvPr/>
      </p:nvGrpSpPr>
      <p:grpSpPr>
        <a:xfrm>
          <a:off x="0" y="0"/>
          <a:ext cx="0" cy="0"/>
          <a:chOff x="0" y="0"/>
          <a:chExt cx="0" cy="0"/>
        </a:xfrm>
      </p:grpSpPr>
      <p:sp>
        <p:nvSpPr>
          <p:cNvPr id="1482" name="Google Shape;1482;p2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p:cSld name="TITLE_AND_BODY_1_2">
    <p:spTree>
      <p:nvGrpSpPr>
        <p:cNvPr id="1483" name="Shape 1483"/>
        <p:cNvGrpSpPr/>
        <p:nvPr/>
      </p:nvGrpSpPr>
      <p:grpSpPr>
        <a:xfrm>
          <a:off x="0" y="0"/>
          <a:ext cx="0" cy="0"/>
          <a:chOff x="0" y="0"/>
          <a:chExt cx="0" cy="0"/>
        </a:xfrm>
      </p:grpSpPr>
      <p:sp>
        <p:nvSpPr>
          <p:cNvPr id="1484" name="Google Shape;1484;p287"/>
          <p:cNvSpPr txBox="1"/>
          <p:nvPr>
            <p:ph type="title"/>
          </p:nvPr>
        </p:nvSpPr>
        <p:spPr>
          <a:xfrm>
            <a:off x="311700" y="33147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5" name="Google Shape;1485;p287"/>
          <p:cNvSpPr txBox="1"/>
          <p:nvPr>
            <p:ph idx="12" type="sldNum"/>
          </p:nvPr>
        </p:nvSpPr>
        <p:spPr>
          <a:xfrm>
            <a:off x="8914875" y="4913725"/>
            <a:ext cx="189000" cy="143100"/>
          </a:xfrm>
          <a:prstGeom prst="rect">
            <a:avLst/>
          </a:prstGeom>
        </p:spPr>
        <p:txBody>
          <a:bodyPr anchorCtr="0" anchor="ctr" bIns="91425" lIns="91425" spcFirstLastPara="1" rIns="91425" wrap="square" tIns="91425">
            <a:normAutofit fontScale="2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86" name="Google Shape;1486;p287"/>
          <p:cNvSpPr txBox="1"/>
          <p:nvPr>
            <p:ph idx="1" type="subTitle"/>
          </p:nvPr>
        </p:nvSpPr>
        <p:spPr>
          <a:xfrm>
            <a:off x="345955" y="809250"/>
            <a:ext cx="3688500" cy="231300"/>
          </a:xfrm>
          <a:prstGeom prst="rect">
            <a:avLst/>
          </a:prstGeom>
        </p:spPr>
        <p:txBody>
          <a:bodyPr anchorCtr="0" anchor="t" bIns="0" lIns="0" spcFirstLastPara="1" rIns="0" wrap="square" tIns="0">
            <a:noAutofit/>
          </a:bodyPr>
          <a:lstStyle>
            <a:lvl1pPr indent="-63500" lvl="0" marL="0" marR="0" rtl="0" algn="l">
              <a:lnSpc>
                <a:spcPct val="100000"/>
              </a:lnSpc>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5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300"/>
              <a:buNone/>
              <a:defRPr>
                <a:solidFill>
                  <a:schemeClr val="dk1"/>
                </a:solidFill>
              </a:defRPr>
            </a:lvl4pPr>
            <a:lvl5pPr lvl="4" rtl="0">
              <a:spcBef>
                <a:spcPts val="0"/>
              </a:spcBef>
              <a:spcAft>
                <a:spcPts val="0"/>
              </a:spcAft>
              <a:buClr>
                <a:schemeClr val="dk1"/>
              </a:buClr>
              <a:buSzPts val="1200"/>
              <a:buNone/>
              <a:defRPr>
                <a:solidFill>
                  <a:schemeClr val="dk1"/>
                </a:solidFill>
              </a:defRPr>
            </a:lvl5pPr>
            <a:lvl6pPr lvl="5" rtl="0">
              <a:spcBef>
                <a:spcPts val="0"/>
              </a:spcBef>
              <a:spcAft>
                <a:spcPts val="0"/>
              </a:spcAft>
              <a:buClr>
                <a:schemeClr val="dk1"/>
              </a:buClr>
              <a:buSzPts val="1100"/>
              <a:buNone/>
              <a:defRPr>
                <a:solidFill>
                  <a:schemeClr val="dk1"/>
                </a:solidFill>
              </a:defRPr>
            </a:lvl6pPr>
            <a:lvl7pPr lvl="6" rtl="0">
              <a:spcBef>
                <a:spcPts val="0"/>
              </a:spcBef>
              <a:spcAft>
                <a:spcPts val="0"/>
              </a:spcAft>
              <a:buClr>
                <a:schemeClr val="dk1"/>
              </a:buClr>
              <a:buSzPts val="1000"/>
              <a:buNone/>
              <a:defRPr>
                <a:solidFill>
                  <a:schemeClr val="dk1"/>
                </a:solidFill>
              </a:defRPr>
            </a:lvl7pPr>
            <a:lvl8pPr lvl="7" rtl="0">
              <a:spcBef>
                <a:spcPts val="0"/>
              </a:spcBef>
              <a:spcAft>
                <a:spcPts val="0"/>
              </a:spcAft>
              <a:buClr>
                <a:schemeClr val="dk1"/>
              </a:buClr>
              <a:buSzPts val="900"/>
              <a:buNone/>
              <a:defRPr>
                <a:solidFill>
                  <a:schemeClr val="dk1"/>
                </a:solidFill>
              </a:defRPr>
            </a:lvl8pPr>
            <a:lvl9pPr lvl="8" rtl="0">
              <a:spcBef>
                <a:spcPts val="0"/>
              </a:spcBef>
              <a:spcAft>
                <a:spcPts val="0"/>
              </a:spcAft>
              <a:buClr>
                <a:schemeClr val="dk1"/>
              </a:buClr>
              <a:buSzPts val="800"/>
              <a:buNone/>
              <a:defRPr>
                <a:solidFill>
                  <a:schemeClr val="dk1"/>
                </a:solidFill>
              </a:defRPr>
            </a:lvl9pPr>
          </a:lstStyle>
          <a:p/>
        </p:txBody>
      </p:sp>
      <p:sp>
        <p:nvSpPr>
          <p:cNvPr id="1487" name="Google Shape;1487;p287"/>
          <p:cNvSpPr txBox="1"/>
          <p:nvPr>
            <p:ph idx="2" type="body"/>
          </p:nvPr>
        </p:nvSpPr>
        <p:spPr>
          <a:xfrm>
            <a:off x="225725" y="4710025"/>
            <a:ext cx="2350800" cy="346800"/>
          </a:xfrm>
          <a:prstGeom prst="rect">
            <a:avLst/>
          </a:prstGeom>
        </p:spPr>
        <p:txBody>
          <a:bodyPr anchorCtr="0" anchor="b" bIns="0" lIns="0" spcFirstLastPara="1" rIns="0" wrap="square" tIns="0">
            <a:noAutofit/>
          </a:bodyPr>
          <a:lstStyle>
            <a:lvl1pPr indent="-228600" lvl="0" marL="457200" marR="0" rtl="0" algn="l">
              <a:lnSpc>
                <a:spcPct val="100000"/>
              </a:lnSpc>
              <a:spcBef>
                <a:spcPts val="0"/>
              </a:spcBef>
              <a:spcAft>
                <a:spcPts val="0"/>
              </a:spcAft>
              <a:buNone/>
              <a:defRPr sz="600">
                <a:solidFill>
                  <a:schemeClr val="accent3"/>
                </a:solidFill>
              </a:defRPr>
            </a:lvl1pPr>
            <a:lvl2pPr indent="-228600" lvl="1" marL="914400" marR="0" rtl="0" algn="l">
              <a:lnSpc>
                <a:spcPct val="100000"/>
              </a:lnSpc>
              <a:spcBef>
                <a:spcPts val="0"/>
              </a:spcBef>
              <a:spcAft>
                <a:spcPts val="0"/>
              </a:spcAft>
              <a:buNone/>
              <a:defRPr sz="600">
                <a:solidFill>
                  <a:schemeClr val="accent3"/>
                </a:solidFill>
              </a:defRPr>
            </a:lvl2pPr>
            <a:lvl3pPr indent="-228600" lvl="2" marL="1371600" marR="0" rtl="0" algn="l">
              <a:lnSpc>
                <a:spcPct val="100000"/>
              </a:lnSpc>
              <a:spcBef>
                <a:spcPts val="0"/>
              </a:spcBef>
              <a:spcAft>
                <a:spcPts val="0"/>
              </a:spcAft>
              <a:buNone/>
              <a:defRPr sz="600">
                <a:solidFill>
                  <a:schemeClr val="accent3"/>
                </a:solidFill>
              </a:defRPr>
            </a:lvl3pPr>
            <a:lvl4pPr indent="-228600" lvl="3" marL="1828800" marR="0" rtl="0" algn="l">
              <a:lnSpc>
                <a:spcPct val="100000"/>
              </a:lnSpc>
              <a:spcBef>
                <a:spcPts val="0"/>
              </a:spcBef>
              <a:spcAft>
                <a:spcPts val="0"/>
              </a:spcAft>
              <a:buNone/>
              <a:defRPr sz="600">
                <a:solidFill>
                  <a:schemeClr val="accent3"/>
                </a:solidFill>
              </a:defRPr>
            </a:lvl4pPr>
            <a:lvl5pPr indent="-228600" lvl="4" marL="2286000" marR="0" rtl="0" algn="l">
              <a:lnSpc>
                <a:spcPct val="100000"/>
              </a:lnSpc>
              <a:spcBef>
                <a:spcPts val="0"/>
              </a:spcBef>
              <a:spcAft>
                <a:spcPts val="0"/>
              </a:spcAft>
              <a:buNone/>
              <a:defRPr sz="600">
                <a:solidFill>
                  <a:schemeClr val="accent3"/>
                </a:solidFill>
              </a:defRPr>
            </a:lvl5pPr>
            <a:lvl6pPr indent="-228600" lvl="5" marL="2743200" marR="0" rtl="0" algn="l">
              <a:lnSpc>
                <a:spcPct val="100000"/>
              </a:lnSpc>
              <a:spcBef>
                <a:spcPts val="0"/>
              </a:spcBef>
              <a:spcAft>
                <a:spcPts val="0"/>
              </a:spcAft>
              <a:buNone/>
              <a:defRPr sz="600">
                <a:solidFill>
                  <a:schemeClr val="accent3"/>
                </a:solidFill>
              </a:defRPr>
            </a:lvl6pPr>
            <a:lvl7pPr indent="-228600" lvl="6" marL="3200400" marR="0" rtl="0" algn="l">
              <a:lnSpc>
                <a:spcPct val="100000"/>
              </a:lnSpc>
              <a:spcBef>
                <a:spcPts val="0"/>
              </a:spcBef>
              <a:spcAft>
                <a:spcPts val="0"/>
              </a:spcAft>
              <a:buNone/>
              <a:defRPr sz="600">
                <a:solidFill>
                  <a:schemeClr val="accent3"/>
                </a:solidFill>
              </a:defRPr>
            </a:lvl7pPr>
            <a:lvl8pPr indent="-228600" lvl="7" marL="3657600" marR="0" rtl="0" algn="l">
              <a:lnSpc>
                <a:spcPct val="100000"/>
              </a:lnSpc>
              <a:spcBef>
                <a:spcPts val="0"/>
              </a:spcBef>
              <a:spcAft>
                <a:spcPts val="0"/>
              </a:spcAft>
              <a:buNone/>
              <a:defRPr sz="600">
                <a:solidFill>
                  <a:schemeClr val="accent3"/>
                </a:solidFill>
              </a:defRPr>
            </a:lvl8pPr>
            <a:lvl9pPr indent="-228600" lvl="8" marL="4114800" marR="0" rtl="0" algn="l">
              <a:lnSpc>
                <a:spcPct val="100000"/>
              </a:lnSpc>
              <a:spcBef>
                <a:spcPts val="0"/>
              </a:spcBef>
              <a:spcAft>
                <a:spcPts val="0"/>
              </a:spcAft>
              <a:buNone/>
              <a:defRPr sz="600">
                <a:solidFill>
                  <a:schemeClr val="accent3"/>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52" name="Shape 152"/>
        <p:cNvGrpSpPr/>
        <p:nvPr/>
      </p:nvGrpSpPr>
      <p:grpSpPr>
        <a:xfrm>
          <a:off x="0" y="0"/>
          <a:ext cx="0" cy="0"/>
          <a:chOff x="0" y="0"/>
          <a:chExt cx="0" cy="0"/>
        </a:xfrm>
      </p:grpSpPr>
      <p:sp>
        <p:nvSpPr>
          <p:cNvPr id="153" name="Google Shape;153;p29"/>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 name="Google Shape;15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5" name="Google Shape;155;p29"/>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56" name="Google Shape;156;p29"/>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2">
  <p:cSld name="TITLE_AND_BODY_1_1_2">
    <p:bg>
      <p:bgPr>
        <a:solidFill>
          <a:schemeClr val="lt1"/>
        </a:solidFill>
      </p:bgPr>
    </p:bg>
    <p:spTree>
      <p:nvGrpSpPr>
        <p:cNvPr id="1488" name="Shape 1488"/>
        <p:cNvGrpSpPr/>
        <p:nvPr/>
      </p:nvGrpSpPr>
      <p:grpSpPr>
        <a:xfrm>
          <a:off x="0" y="0"/>
          <a:ext cx="0" cy="0"/>
          <a:chOff x="0" y="0"/>
          <a:chExt cx="0" cy="0"/>
        </a:xfrm>
      </p:grpSpPr>
      <p:sp>
        <p:nvSpPr>
          <p:cNvPr id="1489" name="Google Shape;1489;p288"/>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0" name="Google Shape;1490;p288"/>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91" name="Google Shape;1491;p288"/>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pic>
        <p:nvPicPr>
          <p:cNvPr id="1492" name="Google Shape;1492;p288"/>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1493" name="Shape 1493"/>
        <p:cNvGrpSpPr/>
        <p:nvPr/>
      </p:nvGrpSpPr>
      <p:grpSpPr>
        <a:xfrm>
          <a:off x="0" y="0"/>
          <a:ext cx="0" cy="0"/>
          <a:chOff x="0" y="0"/>
          <a:chExt cx="0" cy="0"/>
        </a:xfrm>
      </p:grpSpPr>
      <p:sp>
        <p:nvSpPr>
          <p:cNvPr id="1494" name="Google Shape;1494;p289"/>
          <p:cNvSpPr txBox="1"/>
          <p:nvPr>
            <p:ph type="title"/>
          </p:nvPr>
        </p:nvSpPr>
        <p:spPr>
          <a:xfrm>
            <a:off x="434970" y="309563"/>
            <a:ext cx="8253000" cy="2859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2"/>
              </a:buClr>
              <a:buSzPts val="21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95" name="Google Shape;1495;p289"/>
          <p:cNvSpPr txBox="1"/>
          <p:nvPr>
            <p:ph idx="1" type="subTitle"/>
          </p:nvPr>
        </p:nvSpPr>
        <p:spPr>
          <a:xfrm>
            <a:off x="444765" y="608873"/>
            <a:ext cx="8224200" cy="186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500">
                <a:solidFill>
                  <a:schemeClr val="dk2"/>
                </a:solidFill>
                <a:latin typeface="Arial"/>
                <a:ea typeface="Arial"/>
                <a:cs typeface="Arial"/>
                <a:sym typeface="Arial"/>
              </a:defRPr>
            </a:lvl1pPr>
            <a:lvl2pPr lvl="1" rtl="0" algn="ctr">
              <a:lnSpc>
                <a:spcPct val="100000"/>
              </a:lnSpc>
              <a:spcBef>
                <a:spcPts val="900"/>
              </a:spcBef>
              <a:spcAft>
                <a:spcPts val="0"/>
              </a:spcAft>
              <a:buSzPts val="1400"/>
              <a:buNone/>
              <a:defRPr sz="1500"/>
            </a:lvl2pPr>
            <a:lvl3pPr lvl="2" rtl="0" algn="ctr">
              <a:lnSpc>
                <a:spcPct val="100000"/>
              </a:lnSpc>
              <a:spcBef>
                <a:spcPts val="900"/>
              </a:spcBef>
              <a:spcAft>
                <a:spcPts val="0"/>
              </a:spcAft>
              <a:buSzPts val="1200"/>
              <a:buNone/>
              <a:defRPr sz="1400"/>
            </a:lvl3pPr>
            <a:lvl4pPr lvl="3" rtl="0" algn="ctr">
              <a:lnSpc>
                <a:spcPct val="100000"/>
              </a:lnSpc>
              <a:spcBef>
                <a:spcPts val="900"/>
              </a:spcBef>
              <a:spcAft>
                <a:spcPts val="0"/>
              </a:spcAft>
              <a:buSzPts val="1100"/>
              <a:buNone/>
              <a:defRPr sz="1200"/>
            </a:lvl4pPr>
            <a:lvl5pPr lvl="4" rtl="0" algn="ctr">
              <a:lnSpc>
                <a:spcPct val="100000"/>
              </a:lnSpc>
              <a:spcBef>
                <a:spcPts val="900"/>
              </a:spcBef>
              <a:spcAft>
                <a:spcPts val="0"/>
              </a:spcAft>
              <a:buSzPts val="1100"/>
              <a:buNone/>
              <a:defRPr sz="1200"/>
            </a:lvl5pPr>
            <a:lvl6pPr lvl="5" rtl="0" algn="ctr">
              <a:lnSpc>
                <a:spcPct val="100000"/>
              </a:lnSpc>
              <a:spcBef>
                <a:spcPts val="900"/>
              </a:spcBef>
              <a:spcAft>
                <a:spcPts val="0"/>
              </a:spcAft>
              <a:buSzPts val="1100"/>
              <a:buNone/>
              <a:defRPr sz="1200"/>
            </a:lvl6pPr>
            <a:lvl7pPr lvl="6" rtl="0" algn="ctr">
              <a:lnSpc>
                <a:spcPct val="100000"/>
              </a:lnSpc>
              <a:spcBef>
                <a:spcPts val="900"/>
              </a:spcBef>
              <a:spcAft>
                <a:spcPts val="0"/>
              </a:spcAft>
              <a:buSzPts val="1100"/>
              <a:buNone/>
              <a:defRPr sz="1200"/>
            </a:lvl7pPr>
            <a:lvl8pPr lvl="7" rtl="0" algn="ctr">
              <a:lnSpc>
                <a:spcPct val="100000"/>
              </a:lnSpc>
              <a:spcBef>
                <a:spcPts val="900"/>
              </a:spcBef>
              <a:spcAft>
                <a:spcPts val="0"/>
              </a:spcAft>
              <a:buSzPts val="1100"/>
              <a:buNone/>
              <a:defRPr sz="1200"/>
            </a:lvl8pPr>
            <a:lvl9pPr lvl="8" rtl="0" algn="ctr">
              <a:lnSpc>
                <a:spcPct val="100000"/>
              </a:lnSpc>
              <a:spcBef>
                <a:spcPts val="900"/>
              </a:spcBef>
              <a:spcAft>
                <a:spcPts val="0"/>
              </a:spcAft>
              <a:buSzPts val="1100"/>
              <a:buNone/>
              <a:defRPr sz="1200"/>
            </a:lvl9pPr>
          </a:lstStyle>
          <a:p/>
        </p:txBody>
      </p:sp>
      <p:sp>
        <p:nvSpPr>
          <p:cNvPr id="1496" name="Google Shape;1496;p289"/>
          <p:cNvSpPr txBox="1"/>
          <p:nvPr/>
        </p:nvSpPr>
        <p:spPr>
          <a:xfrm>
            <a:off x="8620451" y="4848606"/>
            <a:ext cx="328500" cy="137400"/>
          </a:xfrm>
          <a:prstGeom prst="rect">
            <a:avLst/>
          </a:prstGeom>
          <a:noFill/>
          <a:ln>
            <a:noFill/>
          </a:ln>
        </p:spPr>
        <p:txBody>
          <a:bodyPr anchorCtr="0" anchor="ctr" bIns="0" lIns="0" spcFirstLastPara="1" rIns="0" wrap="square" tIns="0">
            <a:noAutofit/>
          </a:bodyPr>
          <a:lstStyle/>
          <a:p>
            <a:pPr indent="0" lvl="0" marL="0" marR="0" rtl="0" algn="r">
              <a:lnSpc>
                <a:spcPct val="9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key points + images">
  <p:cSld name="4 key points + images">
    <p:spTree>
      <p:nvGrpSpPr>
        <p:cNvPr id="1497" name="Shape 1497"/>
        <p:cNvGrpSpPr/>
        <p:nvPr/>
      </p:nvGrpSpPr>
      <p:grpSpPr>
        <a:xfrm>
          <a:off x="0" y="0"/>
          <a:ext cx="0" cy="0"/>
          <a:chOff x="0" y="0"/>
          <a:chExt cx="0" cy="0"/>
        </a:xfrm>
      </p:grpSpPr>
      <p:sp>
        <p:nvSpPr>
          <p:cNvPr id="1498" name="Google Shape;1498;p290"/>
          <p:cNvSpPr txBox="1"/>
          <p:nvPr>
            <p:ph type="title"/>
          </p:nvPr>
        </p:nvSpPr>
        <p:spPr>
          <a:xfrm>
            <a:off x="359569" y="453152"/>
            <a:ext cx="8424900" cy="560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2100"/>
              <a:buFont typeface="Arial"/>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9" name="Google Shape;1499;p290"/>
          <p:cNvSpPr txBox="1"/>
          <p:nvPr>
            <p:ph idx="12" type="sldNum"/>
          </p:nvPr>
        </p:nvSpPr>
        <p:spPr>
          <a:xfrm>
            <a:off x="359569" y="4754961"/>
            <a:ext cx="129900" cy="126900"/>
          </a:xfrm>
          <a:prstGeom prst="rect">
            <a:avLst/>
          </a:prstGeom>
          <a:noFill/>
          <a:ln>
            <a:noFill/>
          </a:ln>
        </p:spPr>
        <p:txBody>
          <a:bodyPr anchorCtr="0" anchor="ctr" bIns="0" lIns="0" spcFirstLastPara="1" rIns="0" wrap="square" tIns="0">
            <a:normAutofit lnSpcReduction="1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500" name="Google Shape;1500;p290"/>
          <p:cNvSpPr/>
          <p:nvPr>
            <p:ph idx="2" type="pic"/>
          </p:nvPr>
        </p:nvSpPr>
        <p:spPr>
          <a:xfrm>
            <a:off x="324522" y="1250013"/>
            <a:ext cx="1432500" cy="1432500"/>
          </a:xfrm>
          <a:prstGeom prst="ellipse">
            <a:avLst/>
          </a:prstGeom>
          <a:solidFill>
            <a:srgbClr val="F2F2F2"/>
          </a:solidFill>
          <a:ln>
            <a:noFill/>
          </a:ln>
        </p:spPr>
      </p:sp>
      <p:sp>
        <p:nvSpPr>
          <p:cNvPr id="1501" name="Google Shape;1501;p290"/>
          <p:cNvSpPr txBox="1"/>
          <p:nvPr>
            <p:ph idx="1" type="body"/>
          </p:nvPr>
        </p:nvSpPr>
        <p:spPr>
          <a:xfrm>
            <a:off x="359569" y="2891790"/>
            <a:ext cx="1944000" cy="15159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0"/>
              </a:spcBef>
              <a:spcAft>
                <a:spcPts val="0"/>
              </a:spcAft>
              <a:buClr>
                <a:schemeClr val="accent1"/>
              </a:buClr>
              <a:buSzPts val="1100"/>
              <a:buChar char="▸"/>
              <a:defRPr sz="1100">
                <a:solidFill>
                  <a:schemeClr val="accent1"/>
                </a:solidFill>
              </a:defRPr>
            </a:lvl1pPr>
            <a:lvl2pPr indent="-228600" lvl="1" marL="914400" rtl="0" algn="l">
              <a:lnSpc>
                <a:spcPct val="100000"/>
              </a:lnSpc>
              <a:spcBef>
                <a:spcPts val="0"/>
              </a:spcBef>
              <a:spcAft>
                <a:spcPts val="0"/>
              </a:spcAft>
              <a:buClr>
                <a:schemeClr val="dk1"/>
              </a:buClr>
              <a:buSzPts val="1100"/>
              <a:buNone/>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500"/>
              </a:spcBef>
              <a:spcAft>
                <a:spcPts val="0"/>
              </a:spcAft>
              <a:buClr>
                <a:schemeClr val="accent1"/>
              </a:buClr>
              <a:buSzPts val="1400"/>
              <a:buChar char="▸"/>
              <a:defRPr/>
            </a:lvl4pPr>
            <a:lvl5pPr indent="-317500" lvl="4" marL="2286000" rtl="0" algn="l">
              <a:lnSpc>
                <a:spcPct val="10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502" name="Google Shape;1502;p290"/>
          <p:cNvSpPr txBox="1"/>
          <p:nvPr>
            <p:ph idx="3" type="body"/>
          </p:nvPr>
        </p:nvSpPr>
        <p:spPr>
          <a:xfrm>
            <a:off x="2519857" y="2891790"/>
            <a:ext cx="1944000" cy="15159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0"/>
              </a:spcBef>
              <a:spcAft>
                <a:spcPts val="0"/>
              </a:spcAft>
              <a:buClr>
                <a:schemeClr val="accent1"/>
              </a:buClr>
              <a:buSzPts val="1100"/>
              <a:buChar char="▸"/>
              <a:defRPr sz="1100">
                <a:solidFill>
                  <a:schemeClr val="accent1"/>
                </a:solidFill>
              </a:defRPr>
            </a:lvl1pPr>
            <a:lvl2pPr indent="-228600" lvl="1" marL="914400" rtl="0" algn="l">
              <a:lnSpc>
                <a:spcPct val="100000"/>
              </a:lnSpc>
              <a:spcBef>
                <a:spcPts val="0"/>
              </a:spcBef>
              <a:spcAft>
                <a:spcPts val="0"/>
              </a:spcAft>
              <a:buClr>
                <a:schemeClr val="dk1"/>
              </a:buClr>
              <a:buSzPts val="1100"/>
              <a:buNone/>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500"/>
              </a:spcBef>
              <a:spcAft>
                <a:spcPts val="0"/>
              </a:spcAft>
              <a:buClr>
                <a:schemeClr val="accent1"/>
              </a:buClr>
              <a:buSzPts val="1400"/>
              <a:buChar char="▸"/>
              <a:defRPr/>
            </a:lvl4pPr>
            <a:lvl5pPr indent="-317500" lvl="4" marL="2286000" rtl="0" algn="l">
              <a:lnSpc>
                <a:spcPct val="10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503" name="Google Shape;1503;p290"/>
          <p:cNvSpPr txBox="1"/>
          <p:nvPr>
            <p:ph idx="4" type="body"/>
          </p:nvPr>
        </p:nvSpPr>
        <p:spPr>
          <a:xfrm>
            <a:off x="4680078" y="2891790"/>
            <a:ext cx="1944000" cy="15159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0"/>
              </a:spcBef>
              <a:spcAft>
                <a:spcPts val="0"/>
              </a:spcAft>
              <a:buClr>
                <a:schemeClr val="accent1"/>
              </a:buClr>
              <a:buSzPts val="1100"/>
              <a:buChar char="▸"/>
              <a:defRPr sz="1100">
                <a:solidFill>
                  <a:schemeClr val="accent1"/>
                </a:solidFill>
              </a:defRPr>
            </a:lvl1pPr>
            <a:lvl2pPr indent="-228600" lvl="1" marL="914400" rtl="0" algn="l">
              <a:lnSpc>
                <a:spcPct val="100000"/>
              </a:lnSpc>
              <a:spcBef>
                <a:spcPts val="0"/>
              </a:spcBef>
              <a:spcAft>
                <a:spcPts val="0"/>
              </a:spcAft>
              <a:buClr>
                <a:schemeClr val="dk1"/>
              </a:buClr>
              <a:buSzPts val="1100"/>
              <a:buNone/>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500"/>
              </a:spcBef>
              <a:spcAft>
                <a:spcPts val="0"/>
              </a:spcAft>
              <a:buClr>
                <a:schemeClr val="accent1"/>
              </a:buClr>
              <a:buSzPts val="1400"/>
              <a:buChar char="▸"/>
              <a:defRPr/>
            </a:lvl4pPr>
            <a:lvl5pPr indent="-317500" lvl="4" marL="2286000" rtl="0" algn="l">
              <a:lnSpc>
                <a:spcPct val="10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504" name="Google Shape;1504;p290"/>
          <p:cNvSpPr txBox="1"/>
          <p:nvPr>
            <p:ph idx="5" type="body"/>
          </p:nvPr>
        </p:nvSpPr>
        <p:spPr>
          <a:xfrm>
            <a:off x="6840341" y="2891790"/>
            <a:ext cx="1944000" cy="15159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0"/>
              </a:spcBef>
              <a:spcAft>
                <a:spcPts val="0"/>
              </a:spcAft>
              <a:buClr>
                <a:schemeClr val="accent1"/>
              </a:buClr>
              <a:buSzPts val="1100"/>
              <a:buChar char="▸"/>
              <a:defRPr sz="1100">
                <a:solidFill>
                  <a:schemeClr val="accent1"/>
                </a:solidFill>
              </a:defRPr>
            </a:lvl1pPr>
            <a:lvl2pPr indent="-228600" lvl="1" marL="914400" rtl="0" algn="l">
              <a:lnSpc>
                <a:spcPct val="100000"/>
              </a:lnSpc>
              <a:spcBef>
                <a:spcPts val="0"/>
              </a:spcBef>
              <a:spcAft>
                <a:spcPts val="0"/>
              </a:spcAft>
              <a:buClr>
                <a:schemeClr val="dk1"/>
              </a:buClr>
              <a:buSzPts val="1100"/>
              <a:buNone/>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500"/>
              </a:spcBef>
              <a:spcAft>
                <a:spcPts val="0"/>
              </a:spcAft>
              <a:buClr>
                <a:schemeClr val="accent1"/>
              </a:buClr>
              <a:buSzPts val="1400"/>
              <a:buChar char="▸"/>
              <a:defRPr/>
            </a:lvl4pPr>
            <a:lvl5pPr indent="-317500" lvl="4" marL="2286000" rtl="0" algn="l">
              <a:lnSpc>
                <a:spcPct val="10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505" name="Google Shape;1505;p290"/>
          <p:cNvSpPr/>
          <p:nvPr>
            <p:ph idx="6" type="pic"/>
          </p:nvPr>
        </p:nvSpPr>
        <p:spPr>
          <a:xfrm>
            <a:off x="2452478" y="1250013"/>
            <a:ext cx="1432500" cy="1432500"/>
          </a:xfrm>
          <a:prstGeom prst="ellipse">
            <a:avLst/>
          </a:prstGeom>
          <a:solidFill>
            <a:srgbClr val="F2F2F2"/>
          </a:solidFill>
          <a:ln>
            <a:noFill/>
          </a:ln>
        </p:spPr>
      </p:sp>
      <p:sp>
        <p:nvSpPr>
          <p:cNvPr id="1506" name="Google Shape;1506;p290"/>
          <p:cNvSpPr/>
          <p:nvPr>
            <p:ph idx="7" type="pic"/>
          </p:nvPr>
        </p:nvSpPr>
        <p:spPr>
          <a:xfrm>
            <a:off x="4580433" y="1250013"/>
            <a:ext cx="1432500" cy="1432500"/>
          </a:xfrm>
          <a:prstGeom prst="ellipse">
            <a:avLst/>
          </a:prstGeom>
          <a:solidFill>
            <a:srgbClr val="F2F2F2"/>
          </a:solidFill>
          <a:ln>
            <a:noFill/>
          </a:ln>
        </p:spPr>
      </p:sp>
      <p:sp>
        <p:nvSpPr>
          <p:cNvPr id="1507" name="Google Shape;1507;p290"/>
          <p:cNvSpPr/>
          <p:nvPr>
            <p:ph idx="8" type="pic"/>
          </p:nvPr>
        </p:nvSpPr>
        <p:spPr>
          <a:xfrm>
            <a:off x="6708388" y="1250013"/>
            <a:ext cx="1432500" cy="1432500"/>
          </a:xfrm>
          <a:prstGeom prst="ellipse">
            <a:avLst/>
          </a:prstGeom>
          <a:solidFill>
            <a:srgbClr val="F2F2F2"/>
          </a:solidFill>
          <a:ln>
            <a:noFill/>
          </a:ln>
        </p:spPr>
      </p:sp>
      <p:sp>
        <p:nvSpPr>
          <p:cNvPr id="1508" name="Google Shape;1508;p290"/>
          <p:cNvSpPr txBox="1"/>
          <p:nvPr>
            <p:ph idx="11" type="ftr"/>
          </p:nvPr>
        </p:nvSpPr>
        <p:spPr>
          <a:xfrm>
            <a:off x="495292" y="4756131"/>
            <a:ext cx="2841000" cy="117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sz="6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extLst>
    <p:ext uri="{DCECCB84-F9BA-43D5-87BE-67443E8EF086}">
      <p15:sldGuideLst>
        <p15:guide id="1" pos="1453">
          <p15:clr>
            <a:srgbClr val="FBAE40"/>
          </p15:clr>
        </p15:guide>
        <p15:guide id="2" pos="1588">
          <p15:clr>
            <a:srgbClr val="FBAE40"/>
          </p15:clr>
        </p15:guide>
        <p15:guide id="3" pos="2814">
          <p15:clr>
            <a:srgbClr val="FBAE40"/>
          </p15:clr>
        </p15:guide>
        <p15:guide id="4" pos="2952">
          <p15:clr>
            <a:srgbClr val="FBAE40"/>
          </p15:clr>
        </p15:guide>
        <p15:guide id="5" pos="4178">
          <p15:clr>
            <a:srgbClr val="FBAE40"/>
          </p15:clr>
        </p15:guide>
        <p15:guide id="6" pos="4305">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paragraph body">
  <p:cSld name="Title + 3 paragraph body">
    <p:spTree>
      <p:nvGrpSpPr>
        <p:cNvPr id="1509" name="Shape 1509"/>
        <p:cNvGrpSpPr/>
        <p:nvPr/>
      </p:nvGrpSpPr>
      <p:grpSpPr>
        <a:xfrm>
          <a:off x="0" y="0"/>
          <a:ext cx="0" cy="0"/>
          <a:chOff x="0" y="0"/>
          <a:chExt cx="0" cy="0"/>
        </a:xfrm>
      </p:grpSpPr>
      <p:sp>
        <p:nvSpPr>
          <p:cNvPr id="1510" name="Google Shape;1510;p291"/>
          <p:cNvSpPr txBox="1"/>
          <p:nvPr>
            <p:ph type="title"/>
          </p:nvPr>
        </p:nvSpPr>
        <p:spPr>
          <a:xfrm>
            <a:off x="311700" y="105800"/>
            <a:ext cx="8520600" cy="925800"/>
          </a:xfrm>
          <a:prstGeom prst="rect">
            <a:avLst/>
          </a:prstGeom>
          <a:noFill/>
          <a:ln>
            <a:noFill/>
          </a:ln>
        </p:spPr>
        <p:txBody>
          <a:bodyPr anchorCtr="0" anchor="b" bIns="68575" lIns="68575" spcFirstLastPara="1" rIns="68575" wrap="square" tIns="68575">
            <a:noAutofit/>
          </a:bodyPr>
          <a:lstStyle>
            <a:lvl1pPr lvl="0" rtl="0" algn="l">
              <a:lnSpc>
                <a:spcPct val="100000"/>
              </a:lnSpc>
              <a:spcBef>
                <a:spcPts val="0"/>
              </a:spcBef>
              <a:spcAft>
                <a:spcPts val="0"/>
              </a:spcAft>
              <a:buClr>
                <a:schemeClr val="dk1"/>
              </a:buClr>
              <a:buSzPts val="1800"/>
              <a:buNone/>
              <a:defRPr sz="2400">
                <a:solidFill>
                  <a:schemeClr val="dk1"/>
                </a:solidFill>
                <a:latin typeface="Arial"/>
                <a:ea typeface="Arial"/>
                <a:cs typeface="Arial"/>
                <a:sym typeface="Arial"/>
              </a:defRPr>
            </a:lvl1pPr>
            <a:lvl2pPr lvl="1" rtl="0" algn="l">
              <a:lnSpc>
                <a:spcPct val="100000"/>
              </a:lnSpc>
              <a:spcBef>
                <a:spcPts val="0"/>
              </a:spcBef>
              <a:spcAft>
                <a:spcPts val="0"/>
              </a:spcAft>
              <a:buClr>
                <a:schemeClr val="dk1"/>
              </a:buClr>
              <a:buSzPts val="2100"/>
              <a:buNone/>
              <a:defRPr sz="2800">
                <a:solidFill>
                  <a:schemeClr val="dk1"/>
                </a:solidFill>
              </a:defRPr>
            </a:lvl2pPr>
            <a:lvl3pPr lvl="2" rtl="0" algn="l">
              <a:lnSpc>
                <a:spcPct val="100000"/>
              </a:lnSpc>
              <a:spcBef>
                <a:spcPts val="0"/>
              </a:spcBef>
              <a:spcAft>
                <a:spcPts val="0"/>
              </a:spcAft>
              <a:buClr>
                <a:schemeClr val="dk1"/>
              </a:buClr>
              <a:buSzPts val="2100"/>
              <a:buNone/>
              <a:defRPr sz="2800">
                <a:solidFill>
                  <a:schemeClr val="dk1"/>
                </a:solidFill>
              </a:defRPr>
            </a:lvl3pPr>
            <a:lvl4pPr lvl="3" rtl="0" algn="l">
              <a:lnSpc>
                <a:spcPct val="100000"/>
              </a:lnSpc>
              <a:spcBef>
                <a:spcPts val="0"/>
              </a:spcBef>
              <a:spcAft>
                <a:spcPts val="0"/>
              </a:spcAft>
              <a:buClr>
                <a:schemeClr val="dk1"/>
              </a:buClr>
              <a:buSzPts val="2100"/>
              <a:buNone/>
              <a:defRPr sz="2800">
                <a:solidFill>
                  <a:schemeClr val="dk1"/>
                </a:solidFill>
              </a:defRPr>
            </a:lvl4pPr>
            <a:lvl5pPr lvl="4" rtl="0" algn="l">
              <a:lnSpc>
                <a:spcPct val="100000"/>
              </a:lnSpc>
              <a:spcBef>
                <a:spcPts val="0"/>
              </a:spcBef>
              <a:spcAft>
                <a:spcPts val="0"/>
              </a:spcAft>
              <a:buClr>
                <a:schemeClr val="dk1"/>
              </a:buClr>
              <a:buSzPts val="2100"/>
              <a:buNone/>
              <a:defRPr sz="2800">
                <a:solidFill>
                  <a:schemeClr val="dk1"/>
                </a:solidFill>
              </a:defRPr>
            </a:lvl5pPr>
            <a:lvl6pPr lvl="5" rtl="0" algn="l">
              <a:lnSpc>
                <a:spcPct val="100000"/>
              </a:lnSpc>
              <a:spcBef>
                <a:spcPts val="0"/>
              </a:spcBef>
              <a:spcAft>
                <a:spcPts val="0"/>
              </a:spcAft>
              <a:buClr>
                <a:schemeClr val="dk1"/>
              </a:buClr>
              <a:buSzPts val="2100"/>
              <a:buNone/>
              <a:defRPr sz="2800">
                <a:solidFill>
                  <a:schemeClr val="dk1"/>
                </a:solidFill>
              </a:defRPr>
            </a:lvl6pPr>
            <a:lvl7pPr lvl="6" rtl="0" algn="l">
              <a:lnSpc>
                <a:spcPct val="100000"/>
              </a:lnSpc>
              <a:spcBef>
                <a:spcPts val="0"/>
              </a:spcBef>
              <a:spcAft>
                <a:spcPts val="0"/>
              </a:spcAft>
              <a:buClr>
                <a:schemeClr val="dk1"/>
              </a:buClr>
              <a:buSzPts val="2100"/>
              <a:buNone/>
              <a:defRPr sz="2800">
                <a:solidFill>
                  <a:schemeClr val="dk1"/>
                </a:solidFill>
              </a:defRPr>
            </a:lvl7pPr>
            <a:lvl8pPr lvl="7" rtl="0" algn="l">
              <a:lnSpc>
                <a:spcPct val="100000"/>
              </a:lnSpc>
              <a:spcBef>
                <a:spcPts val="0"/>
              </a:spcBef>
              <a:spcAft>
                <a:spcPts val="0"/>
              </a:spcAft>
              <a:buClr>
                <a:schemeClr val="dk1"/>
              </a:buClr>
              <a:buSzPts val="2100"/>
              <a:buNone/>
              <a:defRPr sz="2800">
                <a:solidFill>
                  <a:schemeClr val="dk1"/>
                </a:solidFill>
              </a:defRPr>
            </a:lvl8pPr>
            <a:lvl9pPr lvl="8" rtl="0" algn="l">
              <a:lnSpc>
                <a:spcPct val="100000"/>
              </a:lnSpc>
              <a:spcBef>
                <a:spcPts val="0"/>
              </a:spcBef>
              <a:spcAft>
                <a:spcPts val="0"/>
              </a:spcAft>
              <a:buClr>
                <a:schemeClr val="dk1"/>
              </a:buClr>
              <a:buSzPts val="2100"/>
              <a:buNone/>
              <a:defRPr sz="2800">
                <a:solidFill>
                  <a:schemeClr val="dk1"/>
                </a:solidFill>
              </a:defRPr>
            </a:lvl9pPr>
          </a:lstStyle>
          <a:p/>
        </p:txBody>
      </p:sp>
      <p:sp>
        <p:nvSpPr>
          <p:cNvPr id="1511" name="Google Shape;1511;p291"/>
          <p:cNvSpPr txBox="1"/>
          <p:nvPr>
            <p:ph idx="1" type="body"/>
          </p:nvPr>
        </p:nvSpPr>
        <p:spPr>
          <a:xfrm>
            <a:off x="311700" y="1282350"/>
            <a:ext cx="2552700" cy="33909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15000"/>
              </a:lnSpc>
              <a:spcBef>
                <a:spcPts val="0"/>
              </a:spcBef>
              <a:spcAft>
                <a:spcPts val="0"/>
              </a:spcAft>
              <a:buClr>
                <a:schemeClr val="dk2"/>
              </a:buClr>
              <a:buSzPts val="1100"/>
              <a:buFont typeface="Open Sans"/>
              <a:buChar char="●"/>
              <a:defRPr b="0" i="0" sz="1400" u="none" cap="none" strike="noStrike">
                <a:solidFill>
                  <a:schemeClr val="dk2"/>
                </a:solidFill>
                <a:latin typeface="Arial"/>
                <a:ea typeface="Arial"/>
                <a:cs typeface="Arial"/>
                <a:sym typeface="Arial"/>
              </a:defRPr>
            </a:lvl1pPr>
            <a:lvl2pPr indent="-285750" lvl="1" marL="914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2pPr>
            <a:lvl3pPr indent="-285750" lvl="2" marL="1371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3pPr>
            <a:lvl4pPr indent="-285750" lvl="3" marL="18288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4pPr>
            <a:lvl5pPr indent="-285750" lvl="4" marL="22860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5pPr>
            <a:lvl6pPr indent="-285750" lvl="5" marL="27432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6pPr>
            <a:lvl7pPr indent="-285750" lvl="6" marL="3200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7pPr>
            <a:lvl8pPr indent="-285750" lvl="7" marL="3657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8pPr>
            <a:lvl9pPr indent="-285750" lvl="8" marL="4114800" marR="0" rtl="0" algn="l">
              <a:lnSpc>
                <a:spcPct val="115000"/>
              </a:lnSpc>
              <a:spcBef>
                <a:spcPts val="1000"/>
              </a:spcBef>
              <a:spcAft>
                <a:spcPts val="100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9pPr>
          </a:lstStyle>
          <a:p/>
        </p:txBody>
      </p:sp>
      <p:sp>
        <p:nvSpPr>
          <p:cNvPr id="1512" name="Google Shape;1512;p291"/>
          <p:cNvSpPr txBox="1"/>
          <p:nvPr>
            <p:ph idx="2" type="body"/>
          </p:nvPr>
        </p:nvSpPr>
        <p:spPr>
          <a:xfrm>
            <a:off x="3295650" y="1282350"/>
            <a:ext cx="2552700" cy="33909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15000"/>
              </a:lnSpc>
              <a:spcBef>
                <a:spcPts val="0"/>
              </a:spcBef>
              <a:spcAft>
                <a:spcPts val="0"/>
              </a:spcAft>
              <a:buClr>
                <a:schemeClr val="dk2"/>
              </a:buClr>
              <a:buSzPts val="1100"/>
              <a:buFont typeface="Open Sans"/>
              <a:buChar char="●"/>
              <a:defRPr b="0" i="0" sz="1400" u="none" cap="none" strike="noStrike">
                <a:solidFill>
                  <a:schemeClr val="dk2"/>
                </a:solidFill>
                <a:latin typeface="Arial"/>
                <a:ea typeface="Arial"/>
                <a:cs typeface="Arial"/>
                <a:sym typeface="Arial"/>
              </a:defRPr>
            </a:lvl1pPr>
            <a:lvl2pPr indent="-285750" lvl="1" marL="914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2pPr>
            <a:lvl3pPr indent="-285750" lvl="2" marL="1371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3pPr>
            <a:lvl4pPr indent="-285750" lvl="3" marL="18288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4pPr>
            <a:lvl5pPr indent="-285750" lvl="4" marL="22860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5pPr>
            <a:lvl6pPr indent="-285750" lvl="5" marL="27432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6pPr>
            <a:lvl7pPr indent="-285750" lvl="6" marL="3200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7pPr>
            <a:lvl8pPr indent="-285750" lvl="7" marL="3657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8pPr>
            <a:lvl9pPr indent="-285750" lvl="8" marL="4114800" marR="0" rtl="0" algn="l">
              <a:lnSpc>
                <a:spcPct val="115000"/>
              </a:lnSpc>
              <a:spcBef>
                <a:spcPts val="1000"/>
              </a:spcBef>
              <a:spcAft>
                <a:spcPts val="100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9pPr>
          </a:lstStyle>
          <a:p/>
        </p:txBody>
      </p:sp>
      <p:sp>
        <p:nvSpPr>
          <p:cNvPr id="1513" name="Google Shape;1513;p291"/>
          <p:cNvSpPr txBox="1"/>
          <p:nvPr>
            <p:ph idx="3" type="body"/>
          </p:nvPr>
        </p:nvSpPr>
        <p:spPr>
          <a:xfrm>
            <a:off x="6279600" y="1282350"/>
            <a:ext cx="2552700" cy="33909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15000"/>
              </a:lnSpc>
              <a:spcBef>
                <a:spcPts val="0"/>
              </a:spcBef>
              <a:spcAft>
                <a:spcPts val="0"/>
              </a:spcAft>
              <a:buClr>
                <a:schemeClr val="dk2"/>
              </a:buClr>
              <a:buSzPts val="1100"/>
              <a:buFont typeface="Open Sans"/>
              <a:buChar char="●"/>
              <a:defRPr b="0" i="0" sz="1400" u="none" cap="none" strike="noStrike">
                <a:solidFill>
                  <a:schemeClr val="dk2"/>
                </a:solidFill>
                <a:latin typeface="Arial"/>
                <a:ea typeface="Arial"/>
                <a:cs typeface="Arial"/>
                <a:sym typeface="Arial"/>
              </a:defRPr>
            </a:lvl1pPr>
            <a:lvl2pPr indent="-285750" lvl="1" marL="914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2pPr>
            <a:lvl3pPr indent="-285750" lvl="2" marL="1371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3pPr>
            <a:lvl4pPr indent="-285750" lvl="3" marL="18288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4pPr>
            <a:lvl5pPr indent="-285750" lvl="4" marL="22860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5pPr>
            <a:lvl6pPr indent="-285750" lvl="5" marL="27432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6pPr>
            <a:lvl7pPr indent="-285750" lvl="6" marL="32004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7pPr>
            <a:lvl8pPr indent="-285750" lvl="7" marL="3657600" marR="0" rtl="0" algn="l">
              <a:lnSpc>
                <a:spcPct val="115000"/>
              </a:lnSpc>
              <a:spcBef>
                <a:spcPts val="1000"/>
              </a:spcBef>
              <a:spcAft>
                <a:spcPts val="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8pPr>
            <a:lvl9pPr indent="-285750" lvl="8" marL="4114800" marR="0" rtl="0" algn="l">
              <a:lnSpc>
                <a:spcPct val="115000"/>
              </a:lnSpc>
              <a:spcBef>
                <a:spcPts val="1000"/>
              </a:spcBef>
              <a:spcAft>
                <a:spcPts val="1000"/>
              </a:spcAft>
              <a:buClr>
                <a:schemeClr val="dk2"/>
              </a:buClr>
              <a:buSzPts val="900"/>
              <a:buFont typeface="Open Sans"/>
              <a:buChar char="■"/>
              <a:defRPr b="0" i="0" sz="1200" u="none" cap="none" strike="noStrike">
                <a:solidFill>
                  <a:schemeClr val="dk2"/>
                </a:solidFill>
                <a:latin typeface="Open Sans"/>
                <a:ea typeface="Open Sans"/>
                <a:cs typeface="Open Sans"/>
                <a:sym typeface="Open Sans"/>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iT Company Template">
  <p:cSld name="DEFAULT">
    <p:bg>
      <p:bgPr>
        <a:solidFill>
          <a:schemeClr val="lt1"/>
        </a:solidFill>
      </p:bgPr>
    </p:bg>
    <p:spTree>
      <p:nvGrpSpPr>
        <p:cNvPr id="1514" name="Shape 1514"/>
        <p:cNvGrpSpPr/>
        <p:nvPr/>
      </p:nvGrpSpPr>
      <p:grpSpPr>
        <a:xfrm>
          <a:off x="0" y="0"/>
          <a:ext cx="0" cy="0"/>
          <a:chOff x="0" y="0"/>
          <a:chExt cx="0" cy="0"/>
        </a:xfrm>
      </p:grpSpPr>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1515" name="Shape 1515"/>
        <p:cNvGrpSpPr/>
        <p:nvPr/>
      </p:nvGrpSpPr>
      <p:grpSpPr>
        <a:xfrm>
          <a:off x="0" y="0"/>
          <a:ext cx="0" cy="0"/>
          <a:chOff x="0" y="0"/>
          <a:chExt cx="0" cy="0"/>
        </a:xfrm>
      </p:grpSpPr>
      <p:sp>
        <p:nvSpPr>
          <p:cNvPr id="1516" name="Google Shape;1516;p29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17" name="Google Shape;1517;p29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518" name="Google Shape;1518;p29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519" name="Google Shape;1519;p29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520" name="Google Shape;1520;p29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Only Title">
    <p:spTree>
      <p:nvGrpSpPr>
        <p:cNvPr id="1521" name="Shape 1521"/>
        <p:cNvGrpSpPr/>
        <p:nvPr/>
      </p:nvGrpSpPr>
      <p:grpSpPr>
        <a:xfrm>
          <a:off x="0" y="0"/>
          <a:ext cx="0" cy="0"/>
          <a:chOff x="0" y="0"/>
          <a:chExt cx="0" cy="0"/>
        </a:xfrm>
      </p:grpSpPr>
      <p:sp>
        <p:nvSpPr>
          <p:cNvPr id="1522" name="Google Shape;1522;p294"/>
          <p:cNvSpPr txBox="1"/>
          <p:nvPr>
            <p:ph type="title"/>
          </p:nvPr>
        </p:nvSpPr>
        <p:spPr>
          <a:xfrm>
            <a:off x="573852" y="408191"/>
            <a:ext cx="7968300" cy="266400"/>
          </a:xfrm>
          <a:prstGeom prst="rect">
            <a:avLst/>
          </a:prstGeom>
          <a:noFill/>
          <a:ln>
            <a:noFill/>
          </a:ln>
        </p:spPr>
        <p:txBody>
          <a:bodyPr anchorCtr="0" anchor="t" bIns="0" lIns="0" spcFirstLastPara="1" rIns="0" wrap="square" tIns="0">
            <a:noAutofit/>
          </a:bodyPr>
          <a:lstStyle>
            <a:lvl1pPr lvl="0" rtl="0" algn="ctr">
              <a:lnSpc>
                <a:spcPct val="80000"/>
              </a:lnSpc>
              <a:spcBef>
                <a:spcPts val="0"/>
              </a:spcBef>
              <a:spcAft>
                <a:spcPts val="0"/>
              </a:spcAft>
              <a:buClr>
                <a:schemeClr val="lt1"/>
              </a:buClr>
              <a:buSzPts val="3200"/>
              <a:buFont typeface="Arial Black"/>
              <a:buNone/>
              <a:defRPr cap="none"/>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3" name="Google Shape;1523;p294"/>
          <p:cNvSpPr txBox="1"/>
          <p:nvPr>
            <p:ph idx="1" type="subTitle"/>
          </p:nvPr>
        </p:nvSpPr>
        <p:spPr>
          <a:xfrm>
            <a:off x="573852" y="753750"/>
            <a:ext cx="7968300" cy="328800"/>
          </a:xfrm>
          <a:prstGeom prst="rect">
            <a:avLst/>
          </a:prstGeom>
          <a:noFill/>
          <a:ln>
            <a:noFill/>
          </a:ln>
        </p:spPr>
        <p:txBody>
          <a:bodyPr anchorCtr="0" anchor="ctr" bIns="0" lIns="0" spcFirstLastPara="1" rIns="0" wrap="square" tIns="0">
            <a:noAutofit/>
          </a:bodyPr>
          <a:lstStyle>
            <a:lvl1pPr lvl="0" rtl="0" algn="ctr">
              <a:lnSpc>
                <a:spcPct val="100000"/>
              </a:lnSpc>
              <a:spcBef>
                <a:spcPts val="600"/>
              </a:spcBef>
              <a:spcAft>
                <a:spcPts val="0"/>
              </a:spcAft>
              <a:buClr>
                <a:schemeClr val="lt1"/>
              </a:buClr>
              <a:buSzPts val="1600"/>
              <a:buNone/>
              <a:defRPr b="0" sz="1600" cap="none">
                <a:solidFill>
                  <a:schemeClr val="lt1"/>
                </a:solidFill>
                <a:latin typeface="Arial Black"/>
                <a:ea typeface="Arial Black"/>
                <a:cs typeface="Arial Black"/>
                <a:sym typeface="Arial Black"/>
              </a:defRPr>
            </a:lvl1pPr>
            <a:lvl2pPr lvl="1" rtl="0" algn="ctr">
              <a:lnSpc>
                <a:spcPct val="100000"/>
              </a:lnSpc>
              <a:spcBef>
                <a:spcPts val="1200"/>
              </a:spcBef>
              <a:spcAft>
                <a:spcPts val="0"/>
              </a:spcAft>
              <a:buClr>
                <a:srgbClr val="888888"/>
              </a:buClr>
              <a:buSzPts val="1800"/>
              <a:buNone/>
              <a:defRPr>
                <a:solidFill>
                  <a:srgbClr val="888888"/>
                </a:solidFill>
              </a:defRPr>
            </a:lvl2pPr>
            <a:lvl3pPr lvl="2" rtl="0" algn="ctr">
              <a:lnSpc>
                <a:spcPct val="120000"/>
              </a:lnSpc>
              <a:spcBef>
                <a:spcPts val="600"/>
              </a:spcBef>
              <a:spcAft>
                <a:spcPts val="0"/>
              </a:spcAft>
              <a:buClr>
                <a:srgbClr val="888888"/>
              </a:buClr>
              <a:buSzPts val="1400"/>
              <a:buNone/>
              <a:defRPr>
                <a:solidFill>
                  <a:srgbClr val="888888"/>
                </a:solidFill>
              </a:defRPr>
            </a:lvl3pPr>
            <a:lvl4pPr lvl="3" rtl="0" algn="ctr">
              <a:lnSpc>
                <a:spcPct val="120000"/>
              </a:lnSpc>
              <a:spcBef>
                <a:spcPts val="1200"/>
              </a:spcBef>
              <a:spcAft>
                <a:spcPts val="0"/>
              </a:spcAft>
              <a:buSzPts val="2340"/>
              <a:buNone/>
              <a:defRPr>
                <a:solidFill>
                  <a:srgbClr val="888888"/>
                </a:solidFill>
              </a:defRPr>
            </a:lvl4pPr>
            <a:lvl5pPr lvl="4" rtl="0" algn="ctr">
              <a:lnSpc>
                <a:spcPct val="120000"/>
              </a:lnSpc>
              <a:spcBef>
                <a:spcPts val="1200"/>
              </a:spcBef>
              <a:spcAft>
                <a:spcPts val="0"/>
              </a:spcAft>
              <a:buSzPts val="1800"/>
              <a:buNone/>
              <a:defRPr>
                <a:solidFill>
                  <a:srgbClr val="888888"/>
                </a:solidFill>
              </a:defRPr>
            </a:lvl5pPr>
            <a:lvl6pPr lvl="5" rtl="0" algn="ctr">
              <a:lnSpc>
                <a:spcPct val="120000"/>
              </a:lnSpc>
              <a:spcBef>
                <a:spcPts val="1200"/>
              </a:spcBef>
              <a:spcAft>
                <a:spcPts val="0"/>
              </a:spcAft>
              <a:buSzPts val="1800"/>
              <a:buNone/>
              <a:defRPr>
                <a:solidFill>
                  <a:srgbClr val="888888"/>
                </a:solidFill>
              </a:defRPr>
            </a:lvl6pPr>
            <a:lvl7pPr lvl="6" rtl="0" algn="ctr">
              <a:lnSpc>
                <a:spcPct val="120000"/>
              </a:lnSpc>
              <a:spcBef>
                <a:spcPts val="1200"/>
              </a:spcBef>
              <a:spcAft>
                <a:spcPts val="0"/>
              </a:spcAft>
              <a:buSzPts val="2340"/>
              <a:buNone/>
              <a:defRPr>
                <a:solidFill>
                  <a:srgbClr val="888888"/>
                </a:solidFill>
              </a:defRPr>
            </a:lvl7pPr>
            <a:lvl8pPr lvl="7" rtl="0" algn="ctr">
              <a:lnSpc>
                <a:spcPct val="120000"/>
              </a:lnSpc>
              <a:spcBef>
                <a:spcPts val="1200"/>
              </a:spcBef>
              <a:spcAft>
                <a:spcPts val="0"/>
              </a:spcAft>
              <a:buSzPts val="1800"/>
              <a:buNone/>
              <a:defRPr>
                <a:solidFill>
                  <a:srgbClr val="888888"/>
                </a:solidFill>
              </a:defRPr>
            </a:lvl8pPr>
            <a:lvl9pPr lvl="8" rtl="0" algn="ctr">
              <a:lnSpc>
                <a:spcPct val="120000"/>
              </a:lnSpc>
              <a:spcBef>
                <a:spcPts val="1200"/>
              </a:spcBef>
              <a:spcAft>
                <a:spcPts val="1200"/>
              </a:spcAft>
              <a:buSzPts val="1800"/>
              <a:buNone/>
              <a:defRPr>
                <a:solidFill>
                  <a:srgbClr val="888888"/>
                </a:solidFill>
              </a:defRPr>
            </a:lvl9pPr>
          </a:lstStyle>
          <a:p/>
        </p:txBody>
      </p:sp>
      <p:pic>
        <p:nvPicPr>
          <p:cNvPr id="1524" name="Google Shape;1524;p294"/>
          <p:cNvPicPr preferRelativeResize="0"/>
          <p:nvPr/>
        </p:nvPicPr>
        <p:blipFill rotWithShape="1">
          <a:blip r:embed="rId2">
            <a:alphaModFix/>
          </a:blip>
          <a:srcRect b="0" l="0" r="0" t="0"/>
          <a:stretch/>
        </p:blipFill>
        <p:spPr>
          <a:xfrm>
            <a:off x="8575483" y="4733845"/>
            <a:ext cx="361532" cy="361532"/>
          </a:xfrm>
          <a:prstGeom prst="rect">
            <a:avLst/>
          </a:prstGeom>
          <a:noFill/>
          <a:ln>
            <a:noFill/>
          </a:ln>
        </p:spPr>
      </p:pic>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1525" name="Shape 1525"/>
        <p:cNvGrpSpPr/>
        <p:nvPr/>
      </p:nvGrpSpPr>
      <p:grpSpPr>
        <a:xfrm>
          <a:off x="0" y="0"/>
          <a:ext cx="0" cy="0"/>
          <a:chOff x="0" y="0"/>
          <a:chExt cx="0" cy="0"/>
        </a:xfrm>
      </p:grpSpPr>
      <p:sp>
        <p:nvSpPr>
          <p:cNvPr id="1526" name="Google Shape;1526;p295"/>
          <p:cNvSpPr txBox="1"/>
          <p:nvPr>
            <p:ph type="title"/>
          </p:nvPr>
        </p:nvSpPr>
        <p:spPr>
          <a:xfrm>
            <a:off x="545744" y="165125"/>
            <a:ext cx="8511900" cy="5682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3600">
                <a:solidFill>
                  <a:srgbClr val="F1B034"/>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7" name="Google Shape;1527;p29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8" name="Google Shape;1528;p29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9" name="Google Shape;1529;p295"/>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rtl="0" algn="r">
              <a:spcBef>
                <a:spcPts val="0"/>
              </a:spcBef>
              <a:buNone/>
              <a:defRPr>
                <a:solidFill>
                  <a:srgbClr val="888888"/>
                </a:solidFill>
              </a:defRPr>
            </a:lvl1pPr>
            <a:lvl2pPr indent="0" lvl="1" rtl="0" algn="r">
              <a:spcBef>
                <a:spcPts val="0"/>
              </a:spcBef>
              <a:buNone/>
              <a:defRPr>
                <a:solidFill>
                  <a:srgbClr val="888888"/>
                </a:solidFill>
              </a:defRPr>
            </a:lvl2pPr>
            <a:lvl3pPr indent="0" lvl="2" rtl="0" algn="r">
              <a:spcBef>
                <a:spcPts val="0"/>
              </a:spcBef>
              <a:buNone/>
              <a:defRPr>
                <a:solidFill>
                  <a:srgbClr val="888888"/>
                </a:solidFill>
              </a:defRPr>
            </a:lvl3pPr>
            <a:lvl4pPr indent="0" lvl="3" rtl="0" algn="r">
              <a:spcBef>
                <a:spcPts val="0"/>
              </a:spcBef>
              <a:buNone/>
              <a:defRPr>
                <a:solidFill>
                  <a:srgbClr val="888888"/>
                </a:solidFill>
              </a:defRPr>
            </a:lvl4pPr>
            <a:lvl5pPr indent="0" lvl="4" rtl="0" algn="r">
              <a:spcBef>
                <a:spcPts val="0"/>
              </a:spcBef>
              <a:buNone/>
              <a:defRPr>
                <a:solidFill>
                  <a:srgbClr val="888888"/>
                </a:solidFill>
              </a:defRPr>
            </a:lvl5pPr>
            <a:lvl6pPr indent="0" lvl="5" rtl="0" algn="r">
              <a:spcBef>
                <a:spcPts val="0"/>
              </a:spcBef>
              <a:buNone/>
              <a:defRPr>
                <a:solidFill>
                  <a:srgbClr val="888888"/>
                </a:solidFill>
              </a:defRPr>
            </a:lvl6pPr>
            <a:lvl7pPr indent="0" lvl="6" rtl="0" algn="r">
              <a:spcBef>
                <a:spcPts val="0"/>
              </a:spcBef>
              <a:buNone/>
              <a:defRPr>
                <a:solidFill>
                  <a:srgbClr val="888888"/>
                </a:solidFill>
              </a:defRPr>
            </a:lvl7pPr>
            <a:lvl8pPr indent="0" lvl="7" rtl="0" algn="r">
              <a:spcBef>
                <a:spcPts val="0"/>
              </a:spcBef>
              <a:buNone/>
              <a:defRPr>
                <a:solidFill>
                  <a:srgbClr val="888888"/>
                </a:solidFill>
              </a:defRPr>
            </a:lvl8pPr>
            <a:lvl9pPr indent="0" lvl="8"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530" name="Shape 1530"/>
        <p:cNvGrpSpPr/>
        <p:nvPr/>
      </p:nvGrpSpPr>
      <p:grpSpPr>
        <a:xfrm>
          <a:off x="0" y="0"/>
          <a:ext cx="0" cy="0"/>
          <a:chOff x="0" y="0"/>
          <a:chExt cx="0" cy="0"/>
        </a:xfrm>
      </p:grpSpPr>
      <p:sp>
        <p:nvSpPr>
          <p:cNvPr id="1531" name="Google Shape;1531;p296"/>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2" name="Google Shape;1532;p2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33" name="Google Shape;1533;p296"/>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534" name="Google Shape;1534;p296"/>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5">
    <p:spTree>
      <p:nvGrpSpPr>
        <p:cNvPr id="1535" name="Shape 1535"/>
        <p:cNvGrpSpPr/>
        <p:nvPr/>
      </p:nvGrpSpPr>
      <p:grpSpPr>
        <a:xfrm>
          <a:off x="0" y="0"/>
          <a:ext cx="0" cy="0"/>
          <a:chOff x="0" y="0"/>
          <a:chExt cx="0" cy="0"/>
        </a:xfrm>
      </p:grpSpPr>
      <p:sp>
        <p:nvSpPr>
          <p:cNvPr id="1536" name="Google Shape;1536;p29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37" name="Google Shape;1537;p29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600"/>
              </a:spcBef>
              <a:spcAft>
                <a:spcPts val="0"/>
              </a:spcAft>
              <a:buClr>
                <a:schemeClr val="dk1"/>
              </a:buClr>
              <a:buSzPts val="1500"/>
              <a:buNone/>
              <a:defRPr sz="1500"/>
            </a:lvl2pPr>
            <a:lvl3pPr lvl="2" rtl="0" algn="ctr">
              <a:lnSpc>
                <a:spcPct val="90000"/>
              </a:lnSpc>
              <a:spcBef>
                <a:spcPts val="1600"/>
              </a:spcBef>
              <a:spcAft>
                <a:spcPts val="0"/>
              </a:spcAft>
              <a:buClr>
                <a:schemeClr val="dk1"/>
              </a:buClr>
              <a:buSzPts val="1400"/>
              <a:buNone/>
              <a:defRPr sz="1400"/>
            </a:lvl3pPr>
            <a:lvl4pPr lvl="3" rtl="0" algn="ctr">
              <a:lnSpc>
                <a:spcPct val="90000"/>
              </a:lnSpc>
              <a:spcBef>
                <a:spcPts val="1600"/>
              </a:spcBef>
              <a:spcAft>
                <a:spcPts val="0"/>
              </a:spcAft>
              <a:buClr>
                <a:schemeClr val="dk1"/>
              </a:buClr>
              <a:buSzPts val="1200"/>
              <a:buNone/>
              <a:defRPr sz="1200"/>
            </a:lvl4pPr>
            <a:lvl5pPr lvl="4" rtl="0" algn="ctr">
              <a:lnSpc>
                <a:spcPct val="90000"/>
              </a:lnSpc>
              <a:spcBef>
                <a:spcPts val="1600"/>
              </a:spcBef>
              <a:spcAft>
                <a:spcPts val="0"/>
              </a:spcAft>
              <a:buClr>
                <a:schemeClr val="dk1"/>
              </a:buClr>
              <a:buSzPts val="12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sp>
        <p:nvSpPr>
          <p:cNvPr id="1538" name="Google Shape;1538;p29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39" name="Google Shape;1539;p29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40" name="Google Shape;1540;p29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Main point">
    <p:spTree>
      <p:nvGrpSpPr>
        <p:cNvPr id="157" name="Shape 157"/>
        <p:cNvGrpSpPr/>
        <p:nvPr/>
      </p:nvGrpSpPr>
      <p:grpSpPr>
        <a:xfrm>
          <a:off x="0" y="0"/>
          <a:ext cx="0" cy="0"/>
          <a:chOff x="0" y="0"/>
          <a:chExt cx="0" cy="0"/>
        </a:xfrm>
      </p:grpSpPr>
      <p:sp>
        <p:nvSpPr>
          <p:cNvPr id="158" name="Google Shape;158;p3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Font typeface="Roboto"/>
              <a:buNone/>
              <a:defRPr sz="48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pic>
        <p:nvPicPr>
          <p:cNvPr id="159" name="Google Shape;159;p30"/>
          <p:cNvPicPr preferRelativeResize="0"/>
          <p:nvPr/>
        </p:nvPicPr>
        <p:blipFill rotWithShape="1">
          <a:blip r:embed="rId2">
            <a:alphaModFix/>
          </a:blip>
          <a:srcRect b="0" l="0" r="0" t="0"/>
          <a:stretch/>
        </p:blipFill>
        <p:spPr>
          <a:xfrm>
            <a:off x="168900" y="4860650"/>
            <a:ext cx="1437325" cy="176125"/>
          </a:xfrm>
          <a:prstGeom prst="rect">
            <a:avLst/>
          </a:prstGeom>
          <a:noFill/>
          <a:ln>
            <a:noFill/>
          </a:ln>
        </p:spPr>
      </p:pic>
      <p:sp>
        <p:nvSpPr>
          <p:cNvPr id="160" name="Google Shape;160;p3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1541" name="Shape 1541"/>
        <p:cNvGrpSpPr/>
        <p:nvPr/>
      </p:nvGrpSpPr>
      <p:grpSpPr>
        <a:xfrm>
          <a:off x="0" y="0"/>
          <a:ext cx="0" cy="0"/>
          <a:chOff x="0" y="0"/>
          <a:chExt cx="0" cy="0"/>
        </a:xfrm>
      </p:grpSpPr>
      <p:sp>
        <p:nvSpPr>
          <p:cNvPr id="1542" name="Google Shape;1542;p298"/>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43" name="Google Shape;1543;p298"/>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44" name="Google Shape;1544;p2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1550" name="Shape 1550"/>
        <p:cNvGrpSpPr/>
        <p:nvPr/>
      </p:nvGrpSpPr>
      <p:grpSpPr>
        <a:xfrm>
          <a:off x="0" y="0"/>
          <a:ext cx="0" cy="0"/>
          <a:chOff x="0" y="0"/>
          <a:chExt cx="0" cy="0"/>
        </a:xfrm>
      </p:grpSpPr>
      <p:sp>
        <p:nvSpPr>
          <p:cNvPr id="1551" name="Google Shape;1551;p30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52" name="Google Shape;1552;p300"/>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553" name="Google Shape;1553;p300"/>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554" name="Google Shape;1554;p300"/>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555" name="Google Shape;1555;p300"/>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556" name="Shape 1556"/>
        <p:cNvGrpSpPr/>
        <p:nvPr/>
      </p:nvGrpSpPr>
      <p:grpSpPr>
        <a:xfrm>
          <a:off x="0" y="0"/>
          <a:ext cx="0" cy="0"/>
          <a:chOff x="0" y="0"/>
          <a:chExt cx="0" cy="0"/>
        </a:xfrm>
      </p:grpSpPr>
      <p:sp>
        <p:nvSpPr>
          <p:cNvPr id="1557" name="Google Shape;1557;p301"/>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558" name="Google Shape;1558;p301"/>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59" name="Google Shape;1559;p30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60" name="Google Shape;1560;p30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561" name="Google Shape;1561;p301"/>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1562" name="Shape 1562"/>
        <p:cNvGrpSpPr/>
        <p:nvPr/>
      </p:nvGrpSpPr>
      <p:grpSpPr>
        <a:xfrm>
          <a:off x="0" y="0"/>
          <a:ext cx="0" cy="0"/>
          <a:chOff x="0" y="0"/>
          <a:chExt cx="0" cy="0"/>
        </a:xfrm>
      </p:grpSpPr>
      <p:sp>
        <p:nvSpPr>
          <p:cNvPr id="1563" name="Google Shape;1563;p302"/>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564" name="Google Shape;1564;p302"/>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65" name="Google Shape;1565;p30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66" name="Google Shape;1566;p302"/>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567" name="Google Shape;1567;p302"/>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1568" name="Shape 1568"/>
        <p:cNvGrpSpPr/>
        <p:nvPr/>
      </p:nvGrpSpPr>
      <p:grpSpPr>
        <a:xfrm>
          <a:off x="0" y="0"/>
          <a:ext cx="0" cy="0"/>
          <a:chOff x="0" y="0"/>
          <a:chExt cx="0" cy="0"/>
        </a:xfrm>
      </p:grpSpPr>
      <p:pic>
        <p:nvPicPr>
          <p:cNvPr id="1569" name="Google Shape;1569;p303"/>
          <p:cNvPicPr preferRelativeResize="0"/>
          <p:nvPr/>
        </p:nvPicPr>
        <p:blipFill>
          <a:blip r:embed="rId2">
            <a:alphaModFix/>
          </a:blip>
          <a:stretch>
            <a:fillRect/>
          </a:stretch>
        </p:blipFill>
        <p:spPr>
          <a:xfrm>
            <a:off x="0" y="0"/>
            <a:ext cx="1653601" cy="985049"/>
          </a:xfrm>
          <a:prstGeom prst="rect">
            <a:avLst/>
          </a:prstGeom>
          <a:noFill/>
          <a:ln>
            <a:noFill/>
          </a:ln>
        </p:spPr>
      </p:pic>
      <p:sp>
        <p:nvSpPr>
          <p:cNvPr id="1570" name="Google Shape;1570;p30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71" name="Google Shape;1571;p303"/>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1572" name="Google Shape;1572;p303"/>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573" name="Google Shape;1573;p303"/>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1574" name="Shape 1574"/>
        <p:cNvGrpSpPr/>
        <p:nvPr/>
      </p:nvGrpSpPr>
      <p:grpSpPr>
        <a:xfrm>
          <a:off x="0" y="0"/>
          <a:ext cx="0" cy="0"/>
          <a:chOff x="0" y="0"/>
          <a:chExt cx="0" cy="0"/>
        </a:xfrm>
      </p:grpSpPr>
      <p:pic>
        <p:nvPicPr>
          <p:cNvPr id="1575" name="Google Shape;1575;p304"/>
          <p:cNvPicPr preferRelativeResize="0"/>
          <p:nvPr/>
        </p:nvPicPr>
        <p:blipFill>
          <a:blip r:embed="rId2">
            <a:alphaModFix/>
          </a:blip>
          <a:stretch>
            <a:fillRect/>
          </a:stretch>
        </p:blipFill>
        <p:spPr>
          <a:xfrm>
            <a:off x="0" y="0"/>
            <a:ext cx="1653601" cy="985049"/>
          </a:xfrm>
          <a:prstGeom prst="rect">
            <a:avLst/>
          </a:prstGeom>
          <a:noFill/>
          <a:ln>
            <a:noFill/>
          </a:ln>
        </p:spPr>
      </p:pic>
      <p:sp>
        <p:nvSpPr>
          <p:cNvPr id="1576" name="Google Shape;1576;p30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77" name="Google Shape;1577;p304"/>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1578" name="Google Shape;1578;p304"/>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579" name="Google Shape;1579;p304"/>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580" name="Shape 1580"/>
        <p:cNvGrpSpPr/>
        <p:nvPr/>
      </p:nvGrpSpPr>
      <p:grpSpPr>
        <a:xfrm>
          <a:off x="0" y="0"/>
          <a:ext cx="0" cy="0"/>
          <a:chOff x="0" y="0"/>
          <a:chExt cx="0" cy="0"/>
        </a:xfrm>
      </p:grpSpPr>
      <p:sp>
        <p:nvSpPr>
          <p:cNvPr id="1581" name="Google Shape;1581;p305"/>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1582" name="Google Shape;1582;p30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83" name="Google Shape;1583;p305"/>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1584" name="Google Shape;1584;p305"/>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1585" name="Shape 1585"/>
        <p:cNvGrpSpPr/>
        <p:nvPr/>
      </p:nvGrpSpPr>
      <p:grpSpPr>
        <a:xfrm>
          <a:off x="0" y="0"/>
          <a:ext cx="0" cy="0"/>
          <a:chOff x="0" y="0"/>
          <a:chExt cx="0" cy="0"/>
        </a:xfrm>
      </p:grpSpPr>
      <p:sp>
        <p:nvSpPr>
          <p:cNvPr id="1586" name="Google Shape;1586;p306"/>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87" name="Google Shape;1587;p30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88" name="Google Shape;1588;p306"/>
          <p:cNvPicPr preferRelativeResize="0"/>
          <p:nvPr/>
        </p:nvPicPr>
        <p:blipFill>
          <a:blip r:embed="rId2">
            <a:alphaModFix/>
          </a:blip>
          <a:stretch>
            <a:fillRect/>
          </a:stretch>
        </p:blipFill>
        <p:spPr>
          <a:xfrm>
            <a:off x="0" y="0"/>
            <a:ext cx="1653601" cy="985049"/>
          </a:xfrm>
          <a:prstGeom prst="rect">
            <a:avLst/>
          </a:prstGeom>
          <a:noFill/>
          <a:ln>
            <a:noFill/>
          </a:ln>
        </p:spPr>
      </p:pic>
      <p:pic>
        <p:nvPicPr>
          <p:cNvPr id="1589" name="Google Shape;1589;p306"/>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1590" name="Shape 1590"/>
        <p:cNvGrpSpPr/>
        <p:nvPr/>
      </p:nvGrpSpPr>
      <p:grpSpPr>
        <a:xfrm>
          <a:off x="0" y="0"/>
          <a:ext cx="0" cy="0"/>
          <a:chOff x="0" y="0"/>
          <a:chExt cx="0" cy="0"/>
        </a:xfrm>
      </p:grpSpPr>
      <p:sp>
        <p:nvSpPr>
          <p:cNvPr id="1591" name="Google Shape;1591;p307"/>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07"/>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93" name="Google Shape;1593;p30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1594" name="Shape 1594"/>
        <p:cNvGrpSpPr/>
        <p:nvPr/>
      </p:nvGrpSpPr>
      <p:grpSpPr>
        <a:xfrm>
          <a:off x="0" y="0"/>
          <a:ext cx="0" cy="0"/>
          <a:chOff x="0" y="0"/>
          <a:chExt cx="0" cy="0"/>
        </a:xfrm>
      </p:grpSpPr>
      <p:sp>
        <p:nvSpPr>
          <p:cNvPr id="1595" name="Google Shape;1595;p30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96" name="Google Shape;1596;p308"/>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597" name="Google Shape;1597;p308"/>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598" name="Google Shape;1598;p30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99" name="Google Shape;1599;p308"/>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4"/>
          <p:cNvPicPr preferRelativeResize="0"/>
          <p:nvPr/>
        </p:nvPicPr>
        <p:blipFill>
          <a:blip r:embed="rId2">
            <a:alphaModFix/>
          </a:blip>
          <a:stretch>
            <a:fillRect/>
          </a:stretch>
        </p:blipFill>
        <p:spPr>
          <a:xfrm>
            <a:off x="0" y="0"/>
            <a:ext cx="1797827" cy="1070974"/>
          </a:xfrm>
          <a:prstGeom prst="rect">
            <a:avLst/>
          </a:prstGeom>
          <a:noFill/>
          <a:ln>
            <a:noFill/>
          </a:ln>
        </p:spPr>
      </p:pic>
      <p:pic>
        <p:nvPicPr>
          <p:cNvPr id="24" name="Google Shape;24;p4"/>
          <p:cNvPicPr preferRelativeResize="0"/>
          <p:nvPr/>
        </p:nvPicPr>
        <p:blipFill>
          <a:blip r:embed="rId3">
            <a:alphaModFix/>
          </a:blip>
          <a:stretch>
            <a:fillRect/>
          </a:stretch>
        </p:blipFill>
        <p:spPr>
          <a:xfrm>
            <a:off x="5805350" y="4393600"/>
            <a:ext cx="3338650" cy="7499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61" name="Shape 161"/>
        <p:cNvGrpSpPr/>
        <p:nvPr/>
      </p:nvGrpSpPr>
      <p:grpSpPr>
        <a:xfrm>
          <a:off x="0" y="0"/>
          <a:ext cx="0" cy="0"/>
          <a:chOff x="0" y="0"/>
          <a:chExt cx="0" cy="0"/>
        </a:xfrm>
      </p:grpSpPr>
      <p:sp>
        <p:nvSpPr>
          <p:cNvPr id="162" name="Google Shape;162;p31"/>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63" name="Google Shape;163;p31"/>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4" name="Google Shape;16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5" name="Google Shape;165;p3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66" name="Google Shape;166;p31"/>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1600" name="Shape 1600"/>
        <p:cNvGrpSpPr/>
        <p:nvPr/>
      </p:nvGrpSpPr>
      <p:grpSpPr>
        <a:xfrm>
          <a:off x="0" y="0"/>
          <a:ext cx="0" cy="0"/>
          <a:chOff x="0" y="0"/>
          <a:chExt cx="0" cy="0"/>
        </a:xfrm>
      </p:grpSpPr>
      <p:sp>
        <p:nvSpPr>
          <p:cNvPr id="1601" name="Google Shape;1601;p30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2" name="Google Shape;1602;p309"/>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03" name="Google Shape;1603;p309"/>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04" name="Google Shape;1604;p30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05" name="Google Shape;1605;p309"/>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1606" name="Google Shape;1606;p309"/>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7" name="Shape 1607"/>
        <p:cNvGrpSpPr/>
        <p:nvPr/>
      </p:nvGrpSpPr>
      <p:grpSpPr>
        <a:xfrm>
          <a:off x="0" y="0"/>
          <a:ext cx="0" cy="0"/>
          <a:chOff x="0" y="0"/>
          <a:chExt cx="0" cy="0"/>
        </a:xfrm>
      </p:grpSpPr>
      <p:sp>
        <p:nvSpPr>
          <p:cNvPr id="1608" name="Google Shape;1608;p31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9" name="Google Shape;1609;p31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10" name="Google Shape;1610;p310"/>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1611" name="Google Shape;1611;p310"/>
          <p:cNvGraphicFramePr/>
          <p:nvPr/>
        </p:nvGraphicFramePr>
        <p:xfrm>
          <a:off x="419825" y="921415"/>
          <a:ext cx="3000000" cy="3000000"/>
        </p:xfrm>
        <a:graphic>
          <a:graphicData uri="http://schemas.openxmlformats.org/drawingml/2006/table">
            <a:tbl>
              <a:tblPr>
                <a:noFill/>
                <a:tableStyleId>{213C5AA7-D2E1-42AD-9498-FD694EB6FF35}</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612" name="Shape 1612"/>
        <p:cNvGrpSpPr/>
        <p:nvPr/>
      </p:nvGrpSpPr>
      <p:grpSpPr>
        <a:xfrm>
          <a:off x="0" y="0"/>
          <a:ext cx="0" cy="0"/>
          <a:chOff x="0" y="0"/>
          <a:chExt cx="0" cy="0"/>
        </a:xfrm>
      </p:grpSpPr>
      <p:sp>
        <p:nvSpPr>
          <p:cNvPr id="1613" name="Google Shape;1613;p311"/>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14" name="Google Shape;1614;p31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15" name="Google Shape;1615;p311"/>
          <p:cNvPicPr preferRelativeResize="0"/>
          <p:nvPr/>
        </p:nvPicPr>
        <p:blipFill>
          <a:blip r:embed="rId2">
            <a:alphaModFix/>
          </a:blip>
          <a:stretch>
            <a:fillRect/>
          </a:stretch>
        </p:blipFill>
        <p:spPr>
          <a:xfrm>
            <a:off x="0" y="4018355"/>
            <a:ext cx="9144003" cy="1125141"/>
          </a:xfrm>
          <a:prstGeom prst="rect">
            <a:avLst/>
          </a:prstGeom>
          <a:noFill/>
          <a:ln>
            <a:noFill/>
          </a:ln>
        </p:spPr>
      </p:pic>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616" name="Shape 1616"/>
        <p:cNvGrpSpPr/>
        <p:nvPr/>
      </p:nvGrpSpPr>
      <p:grpSpPr>
        <a:xfrm>
          <a:off x="0" y="0"/>
          <a:ext cx="0" cy="0"/>
          <a:chOff x="0" y="0"/>
          <a:chExt cx="0" cy="0"/>
        </a:xfrm>
      </p:grpSpPr>
      <p:sp>
        <p:nvSpPr>
          <p:cNvPr id="1617" name="Google Shape;1617;p31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18" name="Google Shape;1618;p31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19" name="Google Shape;1619;p312"/>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1620" name="Shape 1620"/>
        <p:cNvGrpSpPr/>
        <p:nvPr/>
      </p:nvGrpSpPr>
      <p:grpSpPr>
        <a:xfrm>
          <a:off x="0" y="0"/>
          <a:ext cx="0" cy="0"/>
          <a:chOff x="0" y="0"/>
          <a:chExt cx="0" cy="0"/>
        </a:xfrm>
      </p:grpSpPr>
      <p:pic>
        <p:nvPicPr>
          <p:cNvPr id="1621" name="Google Shape;1621;p313"/>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1622" name="Google Shape;1622;p31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23" name="Google Shape;1623;p31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1624" name="Shape 1624"/>
        <p:cNvGrpSpPr/>
        <p:nvPr/>
      </p:nvGrpSpPr>
      <p:grpSpPr>
        <a:xfrm>
          <a:off x="0" y="0"/>
          <a:ext cx="0" cy="0"/>
          <a:chOff x="0" y="0"/>
          <a:chExt cx="0" cy="0"/>
        </a:xfrm>
      </p:grpSpPr>
      <p:sp>
        <p:nvSpPr>
          <p:cNvPr id="1625" name="Google Shape;1625;p31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26" name="Google Shape;1626;p31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27" name="Google Shape;1627;p314"/>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1628" name="Google Shape;1628;p314"/>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1629" name="Google Shape;1629;p314"/>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30" name="Shape 1630"/>
        <p:cNvGrpSpPr/>
        <p:nvPr/>
      </p:nvGrpSpPr>
      <p:grpSpPr>
        <a:xfrm>
          <a:off x="0" y="0"/>
          <a:ext cx="0" cy="0"/>
          <a:chOff x="0" y="0"/>
          <a:chExt cx="0" cy="0"/>
        </a:xfrm>
      </p:grpSpPr>
      <p:sp>
        <p:nvSpPr>
          <p:cNvPr id="1631" name="Google Shape;1631;p315"/>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32" name="Google Shape;1632;p31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33" name="Google Shape;1633;p315"/>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1634" name="Google Shape;1634;p315"/>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1635" name="Shape 1635"/>
        <p:cNvGrpSpPr/>
        <p:nvPr/>
      </p:nvGrpSpPr>
      <p:grpSpPr>
        <a:xfrm>
          <a:off x="0" y="0"/>
          <a:ext cx="0" cy="0"/>
          <a:chOff x="0" y="0"/>
          <a:chExt cx="0" cy="0"/>
        </a:xfrm>
      </p:grpSpPr>
      <p:sp>
        <p:nvSpPr>
          <p:cNvPr id="1636" name="Google Shape;1636;p316"/>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1637" name="Google Shape;1637;p316"/>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1638" name="Google Shape;1638;p316"/>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1639" name="Shape 1639"/>
        <p:cNvGrpSpPr/>
        <p:nvPr/>
      </p:nvGrpSpPr>
      <p:grpSpPr>
        <a:xfrm>
          <a:off x="0" y="0"/>
          <a:ext cx="0" cy="0"/>
          <a:chOff x="0" y="0"/>
          <a:chExt cx="0" cy="0"/>
        </a:xfrm>
      </p:grpSpPr>
      <p:pic>
        <p:nvPicPr>
          <p:cNvPr id="1640" name="Google Shape;1640;p317"/>
          <p:cNvPicPr preferRelativeResize="0"/>
          <p:nvPr/>
        </p:nvPicPr>
        <p:blipFill>
          <a:blip r:embed="rId2">
            <a:alphaModFix/>
          </a:blip>
          <a:stretch>
            <a:fillRect/>
          </a:stretch>
        </p:blipFill>
        <p:spPr>
          <a:xfrm>
            <a:off x="0" y="4"/>
            <a:ext cx="9144000" cy="5143495"/>
          </a:xfrm>
          <a:prstGeom prst="rect">
            <a:avLst/>
          </a:prstGeom>
          <a:noFill/>
          <a:ln>
            <a:noFill/>
          </a:ln>
        </p:spPr>
      </p:pic>
      <p:sp>
        <p:nvSpPr>
          <p:cNvPr id="1641" name="Google Shape;1641;p317"/>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642" name="Google Shape;1642;p31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1643" name="Google Shape;1643;p317"/>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a:solidFill>
                <a:schemeClr val="accent1"/>
              </a:solidFill>
              <a:latin typeface="Roboto"/>
              <a:ea typeface="Roboto"/>
              <a:cs typeface="Roboto"/>
              <a:sym typeface="Roboto"/>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1644" name="Shape 1644"/>
        <p:cNvGrpSpPr/>
        <p:nvPr/>
      </p:nvGrpSpPr>
      <p:grpSpPr>
        <a:xfrm>
          <a:off x="0" y="0"/>
          <a:ext cx="0" cy="0"/>
          <a:chOff x="0" y="0"/>
          <a:chExt cx="0" cy="0"/>
        </a:xfrm>
      </p:grpSpPr>
      <p:pic>
        <p:nvPicPr>
          <p:cNvPr id="1645" name="Google Shape;1645;p318"/>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1646" name="Google Shape;1646;p318"/>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647" name="Google Shape;1647;p318"/>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1648" name="Google Shape;1648;p318"/>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49" name="Google Shape;1649;p318"/>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or graph 1 1 1">
  <p:cSld name="Chart or graph 1 1 1">
    <p:bg>
      <p:bgPr>
        <a:solidFill>
          <a:srgbClr val="2D3F50"/>
        </a:solidFill>
      </p:bgPr>
    </p:bg>
    <p:spTree>
      <p:nvGrpSpPr>
        <p:cNvPr id="167" name="Shape 167"/>
        <p:cNvGrpSpPr/>
        <p:nvPr/>
      </p:nvGrpSpPr>
      <p:grpSpPr>
        <a:xfrm>
          <a:off x="0" y="0"/>
          <a:ext cx="0" cy="0"/>
          <a:chOff x="0" y="0"/>
          <a:chExt cx="0" cy="0"/>
        </a:xfrm>
      </p:grpSpPr>
      <p:pic>
        <p:nvPicPr>
          <p:cNvPr id="168" name="Google Shape;168;p32"/>
          <p:cNvPicPr preferRelativeResize="0"/>
          <p:nvPr/>
        </p:nvPicPr>
        <p:blipFill rotWithShape="1">
          <a:blip r:embed="rId2">
            <a:alphaModFix/>
          </a:blip>
          <a:srcRect b="0" l="0" r="0" t="0"/>
          <a:stretch/>
        </p:blipFill>
        <p:spPr>
          <a:xfrm>
            <a:off x="168900" y="4860650"/>
            <a:ext cx="1437111" cy="176125"/>
          </a:xfrm>
          <a:prstGeom prst="rect">
            <a:avLst/>
          </a:prstGeom>
          <a:noFill/>
          <a:ln>
            <a:noFill/>
          </a:ln>
        </p:spPr>
      </p:pic>
      <p:sp>
        <p:nvSpPr>
          <p:cNvPr id="169" name="Google Shape;169;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0" name="Shape 1650"/>
        <p:cNvGrpSpPr/>
        <p:nvPr/>
      </p:nvGrpSpPr>
      <p:grpSpPr>
        <a:xfrm>
          <a:off x="0" y="0"/>
          <a:ext cx="0" cy="0"/>
          <a:chOff x="0" y="0"/>
          <a:chExt cx="0" cy="0"/>
        </a:xfrm>
      </p:grpSpPr>
      <p:sp>
        <p:nvSpPr>
          <p:cNvPr id="1651" name="Google Shape;1651;p319"/>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52" name="Google Shape;1652;p31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653" name="Google Shape;1653;p3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54" name="Google Shape;1654;p319"/>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1655" name="Shape 1655"/>
        <p:cNvGrpSpPr/>
        <p:nvPr/>
      </p:nvGrpSpPr>
      <p:grpSpPr>
        <a:xfrm>
          <a:off x="0" y="0"/>
          <a:ext cx="0" cy="0"/>
          <a:chOff x="0" y="0"/>
          <a:chExt cx="0" cy="0"/>
        </a:xfrm>
      </p:grpSpPr>
      <p:sp>
        <p:nvSpPr>
          <p:cNvPr id="1656" name="Google Shape;1656;p320"/>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57" name="Google Shape;1657;p320"/>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58" name="Google Shape;1658;p320"/>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1659" name="Google Shape;1659;p320"/>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1660" name="Shape 1660"/>
        <p:cNvGrpSpPr/>
        <p:nvPr/>
      </p:nvGrpSpPr>
      <p:grpSpPr>
        <a:xfrm>
          <a:off x="0" y="0"/>
          <a:ext cx="0" cy="0"/>
          <a:chOff x="0" y="0"/>
          <a:chExt cx="0" cy="0"/>
        </a:xfrm>
      </p:grpSpPr>
      <p:sp>
        <p:nvSpPr>
          <p:cNvPr id="1661" name="Google Shape;1661;p321"/>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2" name="Google Shape;1662;p321"/>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63" name="Google Shape;1663;p321"/>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1664" name="Google Shape;1664;p321"/>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1665" name="Shape 1665"/>
        <p:cNvGrpSpPr/>
        <p:nvPr/>
      </p:nvGrpSpPr>
      <p:grpSpPr>
        <a:xfrm>
          <a:off x="0" y="0"/>
          <a:ext cx="0" cy="0"/>
          <a:chOff x="0" y="0"/>
          <a:chExt cx="0" cy="0"/>
        </a:xfrm>
      </p:grpSpPr>
      <p:pic>
        <p:nvPicPr>
          <p:cNvPr id="1666" name="Google Shape;1666;p322"/>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667" name="Google Shape;1667;p322"/>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8" name="Google Shape;1668;p322"/>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69" name="Google Shape;1669;p322"/>
          <p:cNvPicPr preferRelativeResize="0"/>
          <p:nvPr/>
        </p:nvPicPr>
        <p:blipFill>
          <a:blip r:embed="rId3">
            <a:alphaModFix/>
          </a:blip>
          <a:stretch>
            <a:fillRect/>
          </a:stretch>
        </p:blipFill>
        <p:spPr>
          <a:xfrm>
            <a:off x="0" y="4476750"/>
            <a:ext cx="2857500" cy="666750"/>
          </a:xfrm>
          <a:prstGeom prst="rect">
            <a:avLst/>
          </a:prstGeom>
          <a:noFill/>
          <a:ln>
            <a:noFill/>
          </a:ln>
        </p:spPr>
      </p:pic>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1670" name="Shape 1670"/>
        <p:cNvGrpSpPr/>
        <p:nvPr/>
      </p:nvGrpSpPr>
      <p:grpSpPr>
        <a:xfrm>
          <a:off x="0" y="0"/>
          <a:ext cx="0" cy="0"/>
          <a:chOff x="0" y="0"/>
          <a:chExt cx="0" cy="0"/>
        </a:xfrm>
      </p:grpSpPr>
      <p:pic>
        <p:nvPicPr>
          <p:cNvPr id="1671" name="Google Shape;1671;p323"/>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672" name="Google Shape;1672;p323"/>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73" name="Google Shape;1673;p323"/>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74" name="Google Shape;1674;p323"/>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1675" name="Shape 1675"/>
        <p:cNvGrpSpPr/>
        <p:nvPr/>
      </p:nvGrpSpPr>
      <p:grpSpPr>
        <a:xfrm>
          <a:off x="0" y="0"/>
          <a:ext cx="0" cy="0"/>
          <a:chOff x="0" y="0"/>
          <a:chExt cx="0" cy="0"/>
        </a:xfrm>
      </p:grpSpPr>
      <p:sp>
        <p:nvSpPr>
          <p:cNvPr id="1676" name="Google Shape;1676;p324"/>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77" name="Google Shape;1677;p324"/>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78" name="Google Shape;1678;p324"/>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1679" name="Shape 1679"/>
        <p:cNvGrpSpPr/>
        <p:nvPr/>
      </p:nvGrpSpPr>
      <p:grpSpPr>
        <a:xfrm>
          <a:off x="0" y="0"/>
          <a:ext cx="0" cy="0"/>
          <a:chOff x="0" y="0"/>
          <a:chExt cx="0" cy="0"/>
        </a:xfrm>
      </p:grpSpPr>
      <p:pic>
        <p:nvPicPr>
          <p:cNvPr id="1680" name="Google Shape;1680;p325"/>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681" name="Google Shape;1681;p32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682" name="Google Shape;1682;p325"/>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683" name="Google Shape;1683;p325"/>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684" name="Google Shape;1684;p325"/>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685" name="Shape 1685"/>
        <p:cNvGrpSpPr/>
        <p:nvPr/>
      </p:nvGrpSpPr>
      <p:grpSpPr>
        <a:xfrm>
          <a:off x="0" y="0"/>
          <a:ext cx="0" cy="0"/>
          <a:chOff x="0" y="0"/>
          <a:chExt cx="0" cy="0"/>
        </a:xfrm>
      </p:grpSpPr>
      <p:sp>
        <p:nvSpPr>
          <p:cNvPr id="1686" name="Google Shape;1686;p326"/>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7" name="Google Shape;1687;p3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88" name="Google Shape;1688;p326"/>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689" name="Google Shape;1689;p326"/>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690" name="Shape 1690"/>
        <p:cNvGrpSpPr/>
        <p:nvPr/>
      </p:nvGrpSpPr>
      <p:grpSpPr>
        <a:xfrm>
          <a:off x="0" y="0"/>
          <a:ext cx="0" cy="0"/>
          <a:chOff x="0" y="0"/>
          <a:chExt cx="0" cy="0"/>
        </a:xfrm>
      </p:grpSpPr>
      <p:sp>
        <p:nvSpPr>
          <p:cNvPr id="1691" name="Google Shape;1691;p3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692" name="Google Shape;1692;p32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693" name="Google Shape;1693;p32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694" name="Google Shape;1694;p3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695" name="Google Shape;1695;p327"/>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696" name="Shape 1696"/>
        <p:cNvGrpSpPr/>
        <p:nvPr/>
      </p:nvGrpSpPr>
      <p:grpSpPr>
        <a:xfrm>
          <a:off x="0" y="0"/>
          <a:ext cx="0" cy="0"/>
          <a:chOff x="0" y="0"/>
          <a:chExt cx="0" cy="0"/>
        </a:xfrm>
      </p:grpSpPr>
      <p:sp>
        <p:nvSpPr>
          <p:cNvPr id="1697" name="Google Shape;1697;p3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698" name="Google Shape;1698;p3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699" name="Google Shape;1699;p3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700" name="Google Shape;1700;p328"/>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bg>
      <p:bgPr>
        <a:solidFill>
          <a:srgbClr val="47AB6C"/>
        </a:solidFill>
      </p:bgPr>
    </p:bg>
    <p:spTree>
      <p:nvGrpSpPr>
        <p:cNvPr id="170" name="Shape 170"/>
        <p:cNvGrpSpPr/>
        <p:nvPr/>
      </p:nvGrpSpPr>
      <p:grpSpPr>
        <a:xfrm>
          <a:off x="0" y="0"/>
          <a:ext cx="0" cy="0"/>
          <a:chOff x="0" y="0"/>
          <a:chExt cx="0" cy="0"/>
        </a:xfrm>
      </p:grpSpPr>
      <p:sp>
        <p:nvSpPr>
          <p:cNvPr id="171" name="Google Shape;171;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72" name="Google Shape;172;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pic>
        <p:nvPicPr>
          <p:cNvPr id="173" name="Google Shape;173;p33"/>
          <p:cNvPicPr preferRelativeResize="0"/>
          <p:nvPr/>
        </p:nvPicPr>
        <p:blipFill rotWithShape="1">
          <a:blip r:embed="rId2">
            <a:alphaModFix/>
          </a:blip>
          <a:srcRect b="0" l="0" r="0" t="0"/>
          <a:stretch/>
        </p:blipFill>
        <p:spPr>
          <a:xfrm>
            <a:off x="168900" y="4860650"/>
            <a:ext cx="1437111" cy="176125"/>
          </a:xfrm>
          <a:prstGeom prst="rect">
            <a:avLst/>
          </a:prstGeom>
          <a:noFill/>
          <a:ln>
            <a:noFill/>
          </a:ln>
        </p:spPr>
      </p:pic>
      <p:sp>
        <p:nvSpPr>
          <p:cNvPr id="174" name="Google Shape;174;p3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701" name="Shape 1701"/>
        <p:cNvGrpSpPr/>
        <p:nvPr/>
      </p:nvGrpSpPr>
      <p:grpSpPr>
        <a:xfrm>
          <a:off x="0" y="0"/>
          <a:ext cx="0" cy="0"/>
          <a:chOff x="0" y="0"/>
          <a:chExt cx="0" cy="0"/>
        </a:xfrm>
      </p:grpSpPr>
      <p:sp>
        <p:nvSpPr>
          <p:cNvPr id="1702" name="Google Shape;1702;p329"/>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03" name="Google Shape;1703;p32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04" name="Google Shape;1704;p3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5" name="Shape 1705"/>
        <p:cNvGrpSpPr/>
        <p:nvPr/>
      </p:nvGrpSpPr>
      <p:grpSpPr>
        <a:xfrm>
          <a:off x="0" y="0"/>
          <a:ext cx="0" cy="0"/>
          <a:chOff x="0" y="0"/>
          <a:chExt cx="0" cy="0"/>
        </a:xfrm>
      </p:grpSpPr>
      <p:sp>
        <p:nvSpPr>
          <p:cNvPr id="1706" name="Google Shape;1706;p3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707" name="Shape 1707"/>
        <p:cNvGrpSpPr/>
        <p:nvPr/>
      </p:nvGrpSpPr>
      <p:grpSpPr>
        <a:xfrm>
          <a:off x="0" y="0"/>
          <a:ext cx="0" cy="0"/>
          <a:chOff x="0" y="0"/>
          <a:chExt cx="0" cy="0"/>
        </a:xfrm>
      </p:grpSpPr>
      <p:sp>
        <p:nvSpPr>
          <p:cNvPr id="1708" name="Google Shape;1708;p3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9" name="Google Shape;1709;p33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710" name="Google Shape;1710;p3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11" name="Google Shape;1711;p3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12" name="Google Shape;1712;p3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1713" name="Shape 1713"/>
        <p:cNvGrpSpPr/>
        <p:nvPr/>
      </p:nvGrpSpPr>
      <p:grpSpPr>
        <a:xfrm>
          <a:off x="0" y="0"/>
          <a:ext cx="0" cy="0"/>
          <a:chOff x="0" y="0"/>
          <a:chExt cx="0" cy="0"/>
        </a:xfrm>
      </p:grpSpPr>
      <p:sp>
        <p:nvSpPr>
          <p:cNvPr id="1714" name="Google Shape;1714;p332"/>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715" name="Google Shape;1715;p332"/>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716" name="Google Shape;1716;p332"/>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1717" name="Shape 1717"/>
        <p:cNvGrpSpPr/>
        <p:nvPr/>
      </p:nvGrpSpPr>
      <p:grpSpPr>
        <a:xfrm>
          <a:off x="0" y="0"/>
          <a:ext cx="0" cy="0"/>
          <a:chOff x="0" y="0"/>
          <a:chExt cx="0" cy="0"/>
        </a:xfrm>
      </p:grpSpPr>
      <p:sp>
        <p:nvSpPr>
          <p:cNvPr id="1718" name="Google Shape;1718;p333"/>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719" name="Google Shape;1719;p333"/>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720" name="Google Shape;1720;p333"/>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721" name="Google Shape;1721;p333"/>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1722" name="Shape 1722"/>
        <p:cNvGrpSpPr/>
        <p:nvPr/>
      </p:nvGrpSpPr>
      <p:grpSpPr>
        <a:xfrm>
          <a:off x="0" y="0"/>
          <a:ext cx="0" cy="0"/>
          <a:chOff x="0" y="0"/>
          <a:chExt cx="0" cy="0"/>
        </a:xfrm>
      </p:grpSpPr>
      <p:sp>
        <p:nvSpPr>
          <p:cNvPr id="1723" name="Google Shape;1723;p334"/>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724" name="Google Shape;1724;p334"/>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725" name="Google Shape;1725;p334"/>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726" name="Google Shape;1726;p334"/>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1727" name="Shape 1727"/>
        <p:cNvGrpSpPr/>
        <p:nvPr/>
      </p:nvGrpSpPr>
      <p:grpSpPr>
        <a:xfrm>
          <a:off x="0" y="0"/>
          <a:ext cx="0" cy="0"/>
          <a:chOff x="0" y="0"/>
          <a:chExt cx="0" cy="0"/>
        </a:xfrm>
      </p:grpSpPr>
      <p:sp>
        <p:nvSpPr>
          <p:cNvPr id="1728" name="Google Shape;1728;p335"/>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729" name="Google Shape;1729;p335"/>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730" name="Google Shape;1730;p335"/>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731" name="Google Shape;1731;p335"/>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2">
  <p:cSld name="TITLE_AND_BODY_1_1_2">
    <p:bg>
      <p:bgPr>
        <a:solidFill>
          <a:schemeClr val="lt1"/>
        </a:solidFill>
      </p:bgPr>
    </p:bg>
    <p:spTree>
      <p:nvGrpSpPr>
        <p:cNvPr id="1732" name="Shape 1732"/>
        <p:cNvGrpSpPr/>
        <p:nvPr/>
      </p:nvGrpSpPr>
      <p:grpSpPr>
        <a:xfrm>
          <a:off x="0" y="0"/>
          <a:ext cx="0" cy="0"/>
          <a:chOff x="0" y="0"/>
          <a:chExt cx="0" cy="0"/>
        </a:xfrm>
      </p:grpSpPr>
      <p:sp>
        <p:nvSpPr>
          <p:cNvPr id="1733" name="Google Shape;1733;p336"/>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4" name="Google Shape;1734;p336"/>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735" name="Google Shape;1735;p336"/>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1736" name="Google Shape;1736;p336"/>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5" name="Shape 175"/>
        <p:cNvGrpSpPr/>
        <p:nvPr/>
      </p:nvGrpSpPr>
      <p:grpSpPr>
        <a:xfrm>
          <a:off x="0" y="0"/>
          <a:ext cx="0" cy="0"/>
          <a:chOff x="0" y="0"/>
          <a:chExt cx="0" cy="0"/>
        </a:xfrm>
      </p:grpSpPr>
      <p:sp>
        <p:nvSpPr>
          <p:cNvPr id="176" name="Google Shape;176;p34"/>
          <p:cNvSpPr txBox="1"/>
          <p:nvPr>
            <p:ph type="title"/>
          </p:nvPr>
        </p:nvSpPr>
        <p:spPr>
          <a:xfrm>
            <a:off x="257175" y="321389"/>
            <a:ext cx="8629800" cy="443100"/>
          </a:xfrm>
          <a:prstGeom prst="rect">
            <a:avLst/>
          </a:prstGeom>
          <a:noFill/>
          <a:ln>
            <a:noFill/>
          </a:ln>
        </p:spPr>
        <p:txBody>
          <a:bodyPr anchorCtr="0" anchor="ctr" bIns="91425" lIns="91425" spcFirstLastPara="1" rIns="91425" wrap="square" tIns="91425">
            <a:norm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77" name="Google Shape;177;p34"/>
          <p:cNvSpPr txBox="1"/>
          <p:nvPr>
            <p:ph idx="1" type="body"/>
          </p:nvPr>
        </p:nvSpPr>
        <p:spPr>
          <a:xfrm>
            <a:off x="257175" y="1066800"/>
            <a:ext cx="8629800" cy="3614700"/>
          </a:xfrm>
          <a:prstGeom prst="rect">
            <a:avLst/>
          </a:prstGeom>
          <a:noFill/>
          <a:ln>
            <a:noFill/>
          </a:ln>
        </p:spPr>
        <p:txBody>
          <a:bodyPr anchorCtr="0" anchor="t" bIns="68575" lIns="68575" spcFirstLastPara="1" rIns="68575" wrap="square" tIns="68575">
            <a:normAutofit/>
          </a:bodyPr>
          <a:lstStyle>
            <a:lvl1pPr indent="-342900" lvl="0" marL="457200" marR="0" rtl="0" algn="l">
              <a:lnSpc>
                <a:spcPct val="90000"/>
              </a:lnSpc>
              <a:spcBef>
                <a:spcPts val="800"/>
              </a:spcBef>
              <a:spcAft>
                <a:spcPts val="0"/>
              </a:spcAft>
              <a:buClr>
                <a:schemeClr val="accent3"/>
              </a:buClr>
              <a:buSzPts val="1800"/>
              <a:buFont typeface="Arial"/>
              <a:buChar char="•"/>
              <a:defRPr b="0" i="0" sz="1800" u="none" cap="none" strike="noStrike">
                <a:solidFill>
                  <a:schemeClr val="dk2"/>
                </a:solidFill>
                <a:latin typeface="Century Gothic"/>
                <a:ea typeface="Century Gothic"/>
                <a:cs typeface="Century Gothic"/>
                <a:sym typeface="Century Gothic"/>
              </a:defRPr>
            </a:lvl1pPr>
            <a:lvl2pPr indent="-323850" lvl="1" marL="914400" marR="0" rtl="0" algn="l">
              <a:lnSpc>
                <a:spcPct val="90000"/>
              </a:lnSpc>
              <a:spcBef>
                <a:spcPts val="1200"/>
              </a:spcBef>
              <a:spcAft>
                <a:spcPts val="0"/>
              </a:spcAft>
              <a:buClr>
                <a:schemeClr val="accent3"/>
              </a:buClr>
              <a:buSzPts val="1500"/>
              <a:buFont typeface="Century Gothic"/>
              <a:buChar char="–"/>
              <a:defRPr b="0" i="0" sz="1500" u="none" cap="none" strike="noStrike">
                <a:solidFill>
                  <a:schemeClr val="dk2"/>
                </a:solidFill>
                <a:latin typeface="Century Gothic"/>
                <a:ea typeface="Century Gothic"/>
                <a:cs typeface="Century Gothic"/>
                <a:sym typeface="Century Gothic"/>
              </a:defRPr>
            </a:lvl2pPr>
            <a:lvl3pPr indent="-317500" lvl="2" marL="1371600" marR="0" rtl="0" algn="l">
              <a:lnSpc>
                <a:spcPct val="90000"/>
              </a:lnSpc>
              <a:spcBef>
                <a:spcPts val="1200"/>
              </a:spcBef>
              <a:spcAft>
                <a:spcPts val="0"/>
              </a:spcAft>
              <a:buClr>
                <a:schemeClr val="accent3"/>
              </a:buClr>
              <a:buSzPts val="1400"/>
              <a:buFont typeface="Arial"/>
              <a:buChar char="•"/>
              <a:defRPr b="0" i="0" sz="1400" u="none" cap="none" strike="noStrike">
                <a:solidFill>
                  <a:schemeClr val="dk2"/>
                </a:solidFill>
                <a:latin typeface="Century Gothic"/>
                <a:ea typeface="Century Gothic"/>
                <a:cs typeface="Century Gothic"/>
                <a:sym typeface="Century Gothic"/>
              </a:defRPr>
            </a:lvl3pPr>
            <a:lvl4pPr indent="-304800" lvl="3" marL="1828800" marR="0" rtl="0" algn="l">
              <a:lnSpc>
                <a:spcPct val="90000"/>
              </a:lnSpc>
              <a:spcBef>
                <a:spcPts val="1200"/>
              </a:spcBef>
              <a:spcAft>
                <a:spcPts val="0"/>
              </a:spcAft>
              <a:buClr>
                <a:schemeClr val="accent3"/>
              </a:buClr>
              <a:buSzPts val="1200"/>
              <a:buFont typeface="Century Gothic"/>
              <a:buChar char="–"/>
              <a:defRPr b="0" i="0" sz="1200" u="none" cap="none" strike="noStrike">
                <a:solidFill>
                  <a:schemeClr val="dk2"/>
                </a:solidFill>
                <a:latin typeface="Century Gothic"/>
                <a:ea typeface="Century Gothic"/>
                <a:cs typeface="Century Gothic"/>
                <a:sym typeface="Century Gothic"/>
              </a:defRPr>
            </a:lvl4pPr>
            <a:lvl5pPr indent="-304800" lvl="4" marL="2286000" marR="0" rtl="0" algn="l">
              <a:lnSpc>
                <a:spcPct val="90000"/>
              </a:lnSpc>
              <a:spcBef>
                <a:spcPts val="12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rgbClr val="2F3F4E"/>
        </a:solidFill>
      </p:bgPr>
    </p:bg>
    <p:spTree>
      <p:nvGrpSpPr>
        <p:cNvPr id="178" name="Shape 178"/>
        <p:cNvGrpSpPr/>
        <p:nvPr/>
      </p:nvGrpSpPr>
      <p:grpSpPr>
        <a:xfrm>
          <a:off x="0" y="0"/>
          <a:ext cx="0" cy="0"/>
          <a:chOff x="0" y="0"/>
          <a:chExt cx="0" cy="0"/>
        </a:xfrm>
      </p:grpSpPr>
      <p:sp>
        <p:nvSpPr>
          <p:cNvPr id="179" name="Google Shape;17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0" name="Google Shape;180;p35"/>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81" name="Google Shape;181;p35"/>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82" name="Google Shape;182;p35"/>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83" name="Google Shape;183;p35"/>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4">
    <p:bg>
      <p:bgPr>
        <a:solidFill>
          <a:srgbClr val="2F3F4E"/>
        </a:solidFill>
      </p:bgPr>
    </p:bg>
    <p:spTree>
      <p:nvGrpSpPr>
        <p:cNvPr id="184" name="Shape 184"/>
        <p:cNvGrpSpPr/>
        <p:nvPr/>
      </p:nvGrpSpPr>
      <p:grpSpPr>
        <a:xfrm>
          <a:off x="0" y="0"/>
          <a:ext cx="0" cy="0"/>
          <a:chOff x="0" y="0"/>
          <a:chExt cx="0" cy="0"/>
        </a:xfrm>
      </p:grpSpPr>
      <p:sp>
        <p:nvSpPr>
          <p:cNvPr id="185" name="Google Shape;185;p3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6" name="Google Shape;186;p36"/>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87" name="Google Shape;187;p36"/>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88" name="Google Shape;188;p36"/>
          <p:cNvSpPr txBox="1"/>
          <p:nvPr>
            <p:ph type="ctrTitle"/>
          </p:nvPr>
        </p:nvSpPr>
        <p:spPr>
          <a:xfrm>
            <a:off x="419825" y="2907950"/>
            <a:ext cx="8304300" cy="54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89" name="Google Shape;189;p36"/>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F3F4E"/>
        </a:solidFill>
      </p:bgPr>
    </p:bg>
    <p:spTree>
      <p:nvGrpSpPr>
        <p:cNvPr id="194" name="Shape 194"/>
        <p:cNvGrpSpPr/>
        <p:nvPr/>
      </p:nvGrpSpPr>
      <p:grpSpPr>
        <a:xfrm>
          <a:off x="0" y="0"/>
          <a:ext cx="0" cy="0"/>
          <a:chOff x="0" y="0"/>
          <a:chExt cx="0" cy="0"/>
        </a:xfrm>
      </p:grpSpPr>
      <p:sp>
        <p:nvSpPr>
          <p:cNvPr id="195" name="Google Shape;195;p38"/>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96" name="Google Shape;196;p38"/>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7" name="Google Shape;19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8" name="Google Shape;198;p38"/>
          <p:cNvPicPr preferRelativeResize="0"/>
          <p:nvPr/>
        </p:nvPicPr>
        <p:blipFill>
          <a:blip r:embed="rId2">
            <a:alphaModFix/>
          </a:blip>
          <a:stretch>
            <a:fillRect/>
          </a:stretch>
        </p:blipFill>
        <p:spPr>
          <a:xfrm>
            <a:off x="0" y="0"/>
            <a:ext cx="3176576" cy="1175700"/>
          </a:xfrm>
          <a:prstGeom prst="rect">
            <a:avLst/>
          </a:prstGeom>
          <a:noFill/>
          <a:ln>
            <a:noFill/>
          </a:ln>
        </p:spPr>
      </p:pic>
      <p:pic>
        <p:nvPicPr>
          <p:cNvPr id="199" name="Google Shape;199;p38"/>
          <p:cNvPicPr preferRelativeResize="0"/>
          <p:nvPr/>
        </p:nvPicPr>
        <p:blipFill>
          <a:blip r:embed="rId3">
            <a:alphaModFix/>
          </a:blip>
          <a:stretch>
            <a:fillRect/>
          </a:stretch>
        </p:blipFill>
        <p:spPr>
          <a:xfrm>
            <a:off x="5615225" y="4350900"/>
            <a:ext cx="3528776" cy="7926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200" name="Shape 200"/>
        <p:cNvGrpSpPr/>
        <p:nvPr/>
      </p:nvGrpSpPr>
      <p:grpSpPr>
        <a:xfrm>
          <a:off x="0" y="0"/>
          <a:ext cx="0" cy="0"/>
          <a:chOff x="0" y="0"/>
          <a:chExt cx="0" cy="0"/>
        </a:xfrm>
      </p:grpSpPr>
      <p:sp>
        <p:nvSpPr>
          <p:cNvPr id="201" name="Google Shape;201;p39"/>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2" name="Google Shape;202;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3" name="Google Shape;203;p39"/>
          <p:cNvPicPr preferRelativeResize="0"/>
          <p:nvPr/>
        </p:nvPicPr>
        <p:blipFill>
          <a:blip r:embed="rId2">
            <a:alphaModFix/>
          </a:blip>
          <a:stretch>
            <a:fillRect/>
          </a:stretch>
        </p:blipFill>
        <p:spPr>
          <a:xfrm>
            <a:off x="7721664" y="0"/>
            <a:ext cx="1422336" cy="980623"/>
          </a:xfrm>
          <a:prstGeom prst="rect">
            <a:avLst/>
          </a:prstGeom>
          <a:noFill/>
          <a:ln>
            <a:noFill/>
          </a:ln>
        </p:spPr>
      </p:pic>
      <p:pic>
        <p:nvPicPr>
          <p:cNvPr id="204" name="Google Shape;204;p39"/>
          <p:cNvPicPr preferRelativeResize="0"/>
          <p:nvPr/>
        </p:nvPicPr>
        <p:blipFill>
          <a:blip r:embed="rId3">
            <a:alphaModFix/>
          </a:blip>
          <a:stretch>
            <a:fillRect/>
          </a:stretch>
        </p:blipFill>
        <p:spPr>
          <a:xfrm>
            <a:off x="0" y="4162875"/>
            <a:ext cx="1959327" cy="9806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205" name="Shape 205"/>
        <p:cNvGrpSpPr/>
        <p:nvPr/>
      </p:nvGrpSpPr>
      <p:grpSpPr>
        <a:xfrm>
          <a:off x="0" y="0"/>
          <a:ext cx="0" cy="0"/>
          <a:chOff x="0" y="0"/>
          <a:chExt cx="0" cy="0"/>
        </a:xfrm>
      </p:grpSpPr>
      <p:sp>
        <p:nvSpPr>
          <p:cNvPr id="206" name="Google Shape;206;p40"/>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7" name="Google Shape;207;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8" name="Google Shape;208;p40"/>
          <p:cNvPicPr preferRelativeResize="0"/>
          <p:nvPr/>
        </p:nvPicPr>
        <p:blipFill>
          <a:blip r:embed="rId2">
            <a:alphaModFix/>
          </a:blip>
          <a:stretch>
            <a:fillRect/>
          </a:stretch>
        </p:blipFill>
        <p:spPr>
          <a:xfrm>
            <a:off x="0" y="0"/>
            <a:ext cx="1797827" cy="1070974"/>
          </a:xfrm>
          <a:prstGeom prst="rect">
            <a:avLst/>
          </a:prstGeom>
          <a:noFill/>
          <a:ln>
            <a:noFill/>
          </a:ln>
        </p:spPr>
      </p:pic>
      <p:pic>
        <p:nvPicPr>
          <p:cNvPr id="209" name="Google Shape;209;p40"/>
          <p:cNvPicPr preferRelativeResize="0"/>
          <p:nvPr/>
        </p:nvPicPr>
        <p:blipFill>
          <a:blip r:embed="rId3">
            <a:alphaModFix/>
          </a:blip>
          <a:stretch>
            <a:fillRect/>
          </a:stretch>
        </p:blipFill>
        <p:spPr>
          <a:xfrm>
            <a:off x="5805350" y="4393600"/>
            <a:ext cx="3338650" cy="749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210" name="Shape 210"/>
        <p:cNvGrpSpPr/>
        <p:nvPr/>
      </p:nvGrpSpPr>
      <p:grpSpPr>
        <a:xfrm>
          <a:off x="0" y="0"/>
          <a:ext cx="0" cy="0"/>
          <a:chOff x="0" y="0"/>
          <a:chExt cx="0" cy="0"/>
        </a:xfrm>
      </p:grpSpPr>
      <p:sp>
        <p:nvSpPr>
          <p:cNvPr id="211" name="Google Shape;211;p41"/>
          <p:cNvSpPr/>
          <p:nvPr/>
        </p:nvSpPr>
        <p:spPr>
          <a:xfrm>
            <a:off x="1067150" y="1970875"/>
            <a:ext cx="6893400" cy="111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1"/>
          <p:cNvSpPr txBox="1"/>
          <p:nvPr>
            <p:ph type="title"/>
          </p:nvPr>
        </p:nvSpPr>
        <p:spPr>
          <a:xfrm>
            <a:off x="1307500" y="2073950"/>
            <a:ext cx="64512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3" name="Google Shape;21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5"/>
          <p:cNvSpPr/>
          <p:nvPr/>
        </p:nvSpPr>
        <p:spPr>
          <a:xfrm>
            <a:off x="1067150" y="1970875"/>
            <a:ext cx="6893400" cy="111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1307500" y="2073950"/>
            <a:ext cx="64512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4" name="Shape 214"/>
        <p:cNvGrpSpPr/>
        <p:nvPr/>
      </p:nvGrpSpPr>
      <p:grpSpPr>
        <a:xfrm>
          <a:off x="0" y="0"/>
          <a:ext cx="0" cy="0"/>
          <a:chOff x="0" y="0"/>
          <a:chExt cx="0" cy="0"/>
        </a:xfrm>
      </p:grpSpPr>
      <p:sp>
        <p:nvSpPr>
          <p:cNvPr id="215" name="Google Shape;215;p42"/>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6" name="Google Shape;216;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7" name="Google Shape;21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8" name="Google Shape;218;p42"/>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219" name="Google Shape;219;p42"/>
          <p:cNvSpPr txBox="1"/>
          <p:nvPr/>
        </p:nvSpPr>
        <p:spPr>
          <a:xfrm>
            <a:off x="1329725" y="4819975"/>
            <a:ext cx="681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0" name="Shape 220"/>
        <p:cNvGrpSpPr/>
        <p:nvPr/>
      </p:nvGrpSpPr>
      <p:grpSpPr>
        <a:xfrm>
          <a:off x="0" y="0"/>
          <a:ext cx="0" cy="0"/>
          <a:chOff x="0" y="0"/>
          <a:chExt cx="0" cy="0"/>
        </a:xfrm>
      </p:grpSpPr>
      <p:sp>
        <p:nvSpPr>
          <p:cNvPr id="221" name="Google Shape;221;p43"/>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2" name="Google Shape;222;p4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3" name="Google Shape;223;p4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4" name="Google Shape;224;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25" name="Google Shape;225;p43"/>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226" name="Google Shape;226;p43"/>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p44"/>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0" name="Google Shape;230;p44"/>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231" name="Google Shape;231;p44"/>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graphicFrame>
        <p:nvGraphicFramePr>
          <p:cNvPr id="232" name="Google Shape;232;p44"/>
          <p:cNvGraphicFramePr/>
          <p:nvPr/>
        </p:nvGraphicFramePr>
        <p:xfrm>
          <a:off x="952500" y="1809750"/>
          <a:ext cx="3000000" cy="3000000"/>
        </p:xfrm>
        <a:graphic>
          <a:graphicData uri="http://schemas.openxmlformats.org/drawingml/2006/table">
            <a:tbl>
              <a:tblPr>
                <a:noFill/>
                <a:tableStyleId>{213C5AA7-D2E1-42AD-9498-FD694EB6FF35}</a:tableStyleId>
              </a:tblPr>
              <a:tblGrid>
                <a:gridCol w="3619500"/>
                <a:gridCol w="3619500"/>
              </a:tblGrid>
              <a:tr h="381000">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solidFill>
                          <a:srgbClr val="FFFFFF"/>
                        </a:solidFill>
                        <a:latin typeface="Source Sans Pro"/>
                        <a:ea typeface="Source Sans Pro"/>
                        <a:cs typeface="Source Sans Pro"/>
                        <a:sym typeface="Source Sans Pro"/>
                      </a:endParaRPr>
                    </a:p>
                  </a:txBody>
                  <a:tcPr marT="91425" marB="91425" marR="91425" marL="91425">
                    <a:solidFill>
                      <a:srgbClr val="2F3F4E"/>
                    </a:solidFill>
                  </a:tcPr>
                </a:tc>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latin typeface="Source Sans Pro"/>
                        <a:ea typeface="Source Sans Pro"/>
                        <a:cs typeface="Source Sans Pro"/>
                        <a:sym typeface="Source Sans Pro"/>
                      </a:endParaRPr>
                    </a:p>
                  </a:txBody>
                  <a:tcPr marT="91425" marB="91425" marR="91425" marL="91425">
                    <a:solidFill>
                      <a:srgbClr val="2F3F4E"/>
                    </a:solidFill>
                  </a:tcPr>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bl>
          </a:graphicData>
        </a:graphic>
      </p:graphicFrame>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233" name="Shape 233"/>
        <p:cNvGrpSpPr/>
        <p:nvPr/>
      </p:nvGrpSpPr>
      <p:grpSpPr>
        <a:xfrm>
          <a:off x="0" y="0"/>
          <a:ext cx="0" cy="0"/>
          <a:chOff x="0" y="0"/>
          <a:chExt cx="0" cy="0"/>
        </a:xfrm>
      </p:grpSpPr>
      <p:sp>
        <p:nvSpPr>
          <p:cNvPr id="234" name="Google Shape;234;p45"/>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5" name="Google Shape;235;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6" name="Google Shape;236;p45"/>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237" name="Google Shape;237;p45"/>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38" name="Shape 238"/>
        <p:cNvGrpSpPr/>
        <p:nvPr/>
      </p:nvGrpSpPr>
      <p:grpSpPr>
        <a:xfrm>
          <a:off x="0" y="0"/>
          <a:ext cx="0" cy="0"/>
          <a:chOff x="0" y="0"/>
          <a:chExt cx="0" cy="0"/>
        </a:xfrm>
      </p:grpSpPr>
      <p:sp>
        <p:nvSpPr>
          <p:cNvPr id="239" name="Google Shape;239;p46"/>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0" name="Google Shape;240;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1" name="Google Shape;241;p46"/>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242" name="Google Shape;242;p46"/>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243" name="Shape 243"/>
        <p:cNvGrpSpPr/>
        <p:nvPr/>
      </p:nvGrpSpPr>
      <p:grpSpPr>
        <a:xfrm>
          <a:off x="0" y="0"/>
          <a:ext cx="0" cy="0"/>
          <a:chOff x="0" y="0"/>
          <a:chExt cx="0" cy="0"/>
        </a:xfrm>
      </p:grpSpPr>
      <p:sp>
        <p:nvSpPr>
          <p:cNvPr id="244" name="Google Shape;244;p47"/>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5" name="Google Shape;245;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6" name="Google Shape;246;p47"/>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247" name="Google Shape;247;p47"/>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TITLE_ONLY_2_1">
    <p:bg>
      <p:bgPr>
        <a:solidFill>
          <a:srgbClr val="2F3F4E"/>
        </a:solidFill>
      </p:bgPr>
    </p:bg>
    <p:spTree>
      <p:nvGrpSpPr>
        <p:cNvPr id="248" name="Shape 248"/>
        <p:cNvGrpSpPr/>
        <p:nvPr/>
      </p:nvGrpSpPr>
      <p:grpSpPr>
        <a:xfrm>
          <a:off x="0" y="0"/>
          <a:ext cx="0" cy="0"/>
          <a:chOff x="0" y="0"/>
          <a:chExt cx="0" cy="0"/>
        </a:xfrm>
      </p:grpSpPr>
      <p:sp>
        <p:nvSpPr>
          <p:cNvPr id="249" name="Google Shape;249;p48"/>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0" name="Google Shape;25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1" name="Google Shape;251;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0"/>
              </a:spcBef>
              <a:spcAft>
                <a:spcPts val="0"/>
              </a:spcAft>
              <a:buClr>
                <a:srgbClr val="FFFFFF"/>
              </a:buClr>
              <a:buSzPts val="14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7500" lvl="3" marL="1828800" rtl="0">
              <a:spcBef>
                <a:spcPts val="0"/>
              </a:spcBef>
              <a:spcAft>
                <a:spcPts val="0"/>
              </a:spcAft>
              <a:buClr>
                <a:srgbClr val="FFFFFF"/>
              </a:buClr>
              <a:buSzPts val="14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pic>
        <p:nvPicPr>
          <p:cNvPr id="252" name="Google Shape;252;p48"/>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253" name="Google Shape;253;p48"/>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4" name="Shape 254"/>
        <p:cNvGrpSpPr/>
        <p:nvPr/>
      </p:nvGrpSpPr>
      <p:grpSpPr>
        <a:xfrm>
          <a:off x="0" y="0"/>
          <a:ext cx="0" cy="0"/>
          <a:chOff x="0" y="0"/>
          <a:chExt cx="0" cy="0"/>
        </a:xfrm>
      </p:grpSpPr>
      <p:sp>
        <p:nvSpPr>
          <p:cNvPr id="255" name="Google Shape;255;p4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56" name="Google Shape;25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57" name="Google Shape;257;p49"/>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258" name="Google Shape;258;p49"/>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3</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pic>
        <p:nvPicPr>
          <p:cNvPr id="259" name="Google Shape;259;p49"/>
          <p:cNvPicPr preferRelativeResize="0"/>
          <p:nvPr/>
        </p:nvPicPr>
        <p:blipFill>
          <a:blip r:embed="rId3">
            <a:alphaModFix/>
          </a:blip>
          <a:stretch>
            <a:fillRect/>
          </a:stretch>
        </p:blipFill>
        <p:spPr>
          <a:xfrm>
            <a:off x="6756750" y="557624"/>
            <a:ext cx="798649" cy="8061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1FA382"/>
        </a:solidFill>
      </p:bgPr>
    </p:bg>
    <p:spTree>
      <p:nvGrpSpPr>
        <p:cNvPr id="260" name="Shape 260"/>
        <p:cNvGrpSpPr/>
        <p:nvPr/>
      </p:nvGrpSpPr>
      <p:grpSpPr>
        <a:xfrm>
          <a:off x="0" y="0"/>
          <a:ext cx="0" cy="0"/>
          <a:chOff x="0" y="0"/>
          <a:chExt cx="0" cy="0"/>
        </a:xfrm>
      </p:grpSpPr>
      <p:sp>
        <p:nvSpPr>
          <p:cNvPr id="261" name="Google Shape;261;p50"/>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2" name="Google Shape;262;p50"/>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3" name="Google Shape;263;p50"/>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264" name="Shape 264"/>
        <p:cNvGrpSpPr/>
        <p:nvPr/>
      </p:nvGrpSpPr>
      <p:grpSpPr>
        <a:xfrm>
          <a:off x="0" y="0"/>
          <a:ext cx="0" cy="0"/>
          <a:chOff x="0" y="0"/>
          <a:chExt cx="0" cy="0"/>
        </a:xfrm>
      </p:grpSpPr>
      <p:pic>
        <p:nvPicPr>
          <p:cNvPr id="265" name="Google Shape;265;p51"/>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266" name="Google Shape;266;p5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267" name="Google Shape;267;p51"/>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268" name="Google Shape;268;p51"/>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269" name="Google Shape;269;p51"/>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 name="Google Shape;31;p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 name="Google Shape;33;p6"/>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34" name="Google Shape;34;p6"/>
          <p:cNvSpPr txBox="1"/>
          <p:nvPr/>
        </p:nvSpPr>
        <p:spPr>
          <a:xfrm>
            <a:off x="1329725" y="4819975"/>
            <a:ext cx="681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5">
    <p:spTree>
      <p:nvGrpSpPr>
        <p:cNvPr id="270" name="Shape 270"/>
        <p:cNvGrpSpPr/>
        <p:nvPr/>
      </p:nvGrpSpPr>
      <p:grpSpPr>
        <a:xfrm>
          <a:off x="0" y="0"/>
          <a:ext cx="0" cy="0"/>
          <a:chOff x="0" y="0"/>
          <a:chExt cx="0" cy="0"/>
        </a:xfrm>
      </p:grpSpPr>
      <p:sp>
        <p:nvSpPr>
          <p:cNvPr id="271" name="Google Shape;271;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272" name="Google Shape;272;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273" name="Google Shape;273;p5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52"/>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pic>
        <p:nvPicPr>
          <p:cNvPr id="275" name="Google Shape;275;p52"/>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276" name="Shape 276"/>
        <p:cNvGrpSpPr/>
        <p:nvPr/>
      </p:nvGrpSpPr>
      <p:grpSpPr>
        <a:xfrm>
          <a:off x="0" y="0"/>
          <a:ext cx="0" cy="0"/>
          <a:chOff x="0" y="0"/>
          <a:chExt cx="0" cy="0"/>
        </a:xfrm>
      </p:grpSpPr>
      <p:sp>
        <p:nvSpPr>
          <p:cNvPr id="277" name="Google Shape;277;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278" name="Google Shape;278;p5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279" name="Google Shape;279;p5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280" name="Google Shape;280;p5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81" name="Google Shape;281;p53"/>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282" name="Google Shape;282;p53"/>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ide Bar 1">
  <p:cSld name="TITLE_AND_TWO_COLUMNS_1_1">
    <p:spTree>
      <p:nvGrpSpPr>
        <p:cNvPr id="283" name="Shape 283"/>
        <p:cNvGrpSpPr/>
        <p:nvPr/>
      </p:nvGrpSpPr>
      <p:grpSpPr>
        <a:xfrm>
          <a:off x="0" y="0"/>
          <a:ext cx="0" cy="0"/>
          <a:chOff x="0" y="0"/>
          <a:chExt cx="0" cy="0"/>
        </a:xfrm>
      </p:grpSpPr>
      <p:sp>
        <p:nvSpPr>
          <p:cNvPr id="284" name="Google Shape;284;p54"/>
          <p:cNvSpPr/>
          <p:nvPr/>
        </p:nvSpPr>
        <p:spPr>
          <a:xfrm>
            <a:off x="6665050" y="0"/>
            <a:ext cx="2481300" cy="4654500"/>
          </a:xfrm>
          <a:prstGeom prst="rect">
            <a:avLst/>
          </a:prstGeom>
          <a:solidFill>
            <a:srgbClr val="6BCAB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i="0" sz="1400" u="none" cap="none" strike="noStrike">
              <a:solidFill>
                <a:srgbClr val="FFFFFF"/>
              </a:solidFill>
              <a:latin typeface="Montserrat Light"/>
              <a:ea typeface="Montserrat Light"/>
              <a:cs typeface="Montserrat Light"/>
              <a:sym typeface="Montserrat Light"/>
            </a:endParaRPr>
          </a:p>
        </p:txBody>
      </p:sp>
      <p:sp>
        <p:nvSpPr>
          <p:cNvPr id="285" name="Google Shape;285;p54"/>
          <p:cNvSpPr txBox="1"/>
          <p:nvPr>
            <p:ph type="title"/>
          </p:nvPr>
        </p:nvSpPr>
        <p:spPr>
          <a:xfrm>
            <a:off x="311700" y="231625"/>
            <a:ext cx="62271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6" name="Google Shape;286;p54"/>
          <p:cNvSpPr txBox="1"/>
          <p:nvPr>
            <p:ph idx="1" type="body"/>
          </p:nvPr>
        </p:nvSpPr>
        <p:spPr>
          <a:xfrm>
            <a:off x="6855684" y="879163"/>
            <a:ext cx="2103900" cy="2458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FFFFFF"/>
              </a:buClr>
              <a:buSzPts val="1200"/>
              <a:buChar char="●"/>
              <a:defRPr sz="1200">
                <a:solidFill>
                  <a:srgbClr val="FFFFFF"/>
                </a:solidFill>
              </a:defRPr>
            </a:lvl1pPr>
            <a:lvl2pPr indent="-304800" lvl="1" marL="914400" rtl="0">
              <a:spcBef>
                <a:spcPts val="1000"/>
              </a:spcBef>
              <a:spcAft>
                <a:spcPts val="0"/>
              </a:spcAft>
              <a:buClr>
                <a:srgbClr val="FFFFFF"/>
              </a:buClr>
              <a:buSzPts val="1200"/>
              <a:buChar char="○"/>
              <a:defRPr sz="1200">
                <a:solidFill>
                  <a:srgbClr val="FFFFFF"/>
                </a:solidFill>
              </a:defRPr>
            </a:lvl2pPr>
            <a:lvl3pPr indent="-304800" lvl="2" marL="1371600" rtl="0">
              <a:spcBef>
                <a:spcPts val="1000"/>
              </a:spcBef>
              <a:spcAft>
                <a:spcPts val="0"/>
              </a:spcAft>
              <a:buClr>
                <a:srgbClr val="FFFFFF"/>
              </a:buClr>
              <a:buSzPts val="1200"/>
              <a:buChar char="■"/>
              <a:defRPr sz="1200">
                <a:solidFill>
                  <a:srgbClr val="FFFFFF"/>
                </a:solidFill>
              </a:defRPr>
            </a:lvl3pPr>
            <a:lvl4pPr indent="-304800" lvl="3" marL="1828800" rtl="0">
              <a:spcBef>
                <a:spcPts val="1000"/>
              </a:spcBef>
              <a:spcAft>
                <a:spcPts val="0"/>
              </a:spcAft>
              <a:buClr>
                <a:srgbClr val="FFFFFF"/>
              </a:buClr>
              <a:buSzPts val="1200"/>
              <a:buChar char="●"/>
              <a:defRPr sz="1200">
                <a:solidFill>
                  <a:srgbClr val="FFFFFF"/>
                </a:solidFill>
              </a:defRPr>
            </a:lvl4pPr>
            <a:lvl5pPr indent="-304800" lvl="4" marL="2286000" rtl="0">
              <a:spcBef>
                <a:spcPts val="1000"/>
              </a:spcBef>
              <a:spcAft>
                <a:spcPts val="0"/>
              </a:spcAft>
              <a:buClr>
                <a:srgbClr val="FFFFFF"/>
              </a:buClr>
              <a:buSzPts val="1200"/>
              <a:buChar char="○"/>
              <a:defRPr sz="1200">
                <a:solidFill>
                  <a:srgbClr val="FFFFFF"/>
                </a:solidFill>
              </a:defRPr>
            </a:lvl5pPr>
            <a:lvl6pPr indent="-304800" lvl="5" marL="2743200" rtl="0">
              <a:spcBef>
                <a:spcPts val="1000"/>
              </a:spcBef>
              <a:spcAft>
                <a:spcPts val="0"/>
              </a:spcAft>
              <a:buClr>
                <a:srgbClr val="FFFFFF"/>
              </a:buClr>
              <a:buSzPts val="1200"/>
              <a:buChar char="■"/>
              <a:defRPr sz="1200">
                <a:solidFill>
                  <a:srgbClr val="FFFFFF"/>
                </a:solidFill>
              </a:defRPr>
            </a:lvl6pPr>
            <a:lvl7pPr indent="-304800" lvl="6" marL="3200400" rtl="0">
              <a:spcBef>
                <a:spcPts val="1000"/>
              </a:spcBef>
              <a:spcAft>
                <a:spcPts val="0"/>
              </a:spcAft>
              <a:buClr>
                <a:srgbClr val="FFFFFF"/>
              </a:buClr>
              <a:buSzPts val="1200"/>
              <a:buChar char="●"/>
              <a:defRPr sz="1200">
                <a:solidFill>
                  <a:srgbClr val="FFFFFF"/>
                </a:solidFill>
              </a:defRPr>
            </a:lvl7pPr>
            <a:lvl8pPr indent="-304800" lvl="7" marL="3657600" rtl="0">
              <a:spcBef>
                <a:spcPts val="1000"/>
              </a:spcBef>
              <a:spcAft>
                <a:spcPts val="0"/>
              </a:spcAft>
              <a:buClr>
                <a:srgbClr val="FFFFFF"/>
              </a:buClr>
              <a:buSzPts val="1200"/>
              <a:buChar char="○"/>
              <a:defRPr sz="1200">
                <a:solidFill>
                  <a:srgbClr val="FFFFFF"/>
                </a:solidFill>
              </a:defRPr>
            </a:lvl8pPr>
            <a:lvl9pPr indent="-304800" lvl="8" marL="4114800" rtl="0">
              <a:spcBef>
                <a:spcPts val="1000"/>
              </a:spcBef>
              <a:spcAft>
                <a:spcPts val="1000"/>
              </a:spcAft>
              <a:buClr>
                <a:srgbClr val="FFFFFF"/>
              </a:buClr>
              <a:buSzPts val="1200"/>
              <a:buChar char="■"/>
              <a:defRPr sz="1200">
                <a:solidFill>
                  <a:srgbClr val="FFFFFF"/>
                </a:solidFill>
              </a:defRPr>
            </a:lvl9pPr>
          </a:lstStyle>
          <a:p/>
        </p:txBody>
      </p:sp>
      <p:sp>
        <p:nvSpPr>
          <p:cNvPr id="287" name="Google Shape;287;p54"/>
          <p:cNvSpPr txBox="1"/>
          <p:nvPr>
            <p:ph idx="12" type="sldNum"/>
          </p:nvPr>
        </p:nvSpPr>
        <p:spPr>
          <a:xfrm>
            <a:off x="8803302" y="4732050"/>
            <a:ext cx="2661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8" name="Google Shape;288;p54"/>
          <p:cNvSpPr txBox="1"/>
          <p:nvPr>
            <p:ph idx="2" type="subTitle"/>
          </p:nvPr>
        </p:nvSpPr>
        <p:spPr>
          <a:xfrm>
            <a:off x="6855684" y="292906"/>
            <a:ext cx="21039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1200"/>
              </a:spcBef>
              <a:spcAft>
                <a:spcPts val="0"/>
              </a:spcAft>
              <a:buNone/>
              <a:defRPr b="1" sz="1200">
                <a:solidFill>
                  <a:srgbClr val="FFFFFF"/>
                </a:solidFill>
                <a:latin typeface="Montserrat"/>
                <a:ea typeface="Montserrat"/>
                <a:cs typeface="Montserrat"/>
                <a:sym typeface="Montserrat"/>
              </a:defRPr>
            </a:lvl2pPr>
            <a:lvl3pPr lvl="2" rtl="0">
              <a:spcBef>
                <a:spcPts val="1200"/>
              </a:spcBef>
              <a:spcAft>
                <a:spcPts val="0"/>
              </a:spcAft>
              <a:buNone/>
              <a:defRPr b="1" sz="1200">
                <a:solidFill>
                  <a:srgbClr val="FFFFFF"/>
                </a:solidFill>
                <a:latin typeface="Montserrat"/>
                <a:ea typeface="Montserrat"/>
                <a:cs typeface="Montserrat"/>
                <a:sym typeface="Montserrat"/>
              </a:defRPr>
            </a:lvl3pPr>
            <a:lvl4pPr lvl="3" rtl="0">
              <a:spcBef>
                <a:spcPts val="1200"/>
              </a:spcBef>
              <a:spcAft>
                <a:spcPts val="0"/>
              </a:spcAft>
              <a:buNone/>
              <a:defRPr b="1" sz="1200">
                <a:solidFill>
                  <a:srgbClr val="FFFFFF"/>
                </a:solidFill>
                <a:latin typeface="Montserrat"/>
                <a:ea typeface="Montserrat"/>
                <a:cs typeface="Montserrat"/>
                <a:sym typeface="Montserrat"/>
              </a:defRPr>
            </a:lvl4pPr>
            <a:lvl5pPr lvl="4" rtl="0">
              <a:spcBef>
                <a:spcPts val="1200"/>
              </a:spcBef>
              <a:spcAft>
                <a:spcPts val="0"/>
              </a:spcAft>
              <a:buNone/>
              <a:defRPr b="1" sz="1200">
                <a:solidFill>
                  <a:srgbClr val="FFFFFF"/>
                </a:solidFill>
                <a:latin typeface="Montserrat"/>
                <a:ea typeface="Montserrat"/>
                <a:cs typeface="Montserrat"/>
                <a:sym typeface="Montserrat"/>
              </a:defRPr>
            </a:lvl5pPr>
            <a:lvl6pPr lvl="5" rtl="0">
              <a:spcBef>
                <a:spcPts val="1200"/>
              </a:spcBef>
              <a:spcAft>
                <a:spcPts val="0"/>
              </a:spcAft>
              <a:buNone/>
              <a:defRPr b="1" sz="1200">
                <a:solidFill>
                  <a:srgbClr val="FFFFFF"/>
                </a:solidFill>
                <a:latin typeface="Montserrat"/>
                <a:ea typeface="Montserrat"/>
                <a:cs typeface="Montserrat"/>
                <a:sym typeface="Montserrat"/>
              </a:defRPr>
            </a:lvl6pPr>
            <a:lvl7pPr lvl="6" rtl="0">
              <a:spcBef>
                <a:spcPts val="1200"/>
              </a:spcBef>
              <a:spcAft>
                <a:spcPts val="0"/>
              </a:spcAft>
              <a:buNone/>
              <a:defRPr b="1" sz="1200">
                <a:solidFill>
                  <a:srgbClr val="FFFFFF"/>
                </a:solidFill>
                <a:latin typeface="Montserrat"/>
                <a:ea typeface="Montserrat"/>
                <a:cs typeface="Montserrat"/>
                <a:sym typeface="Montserrat"/>
              </a:defRPr>
            </a:lvl7pPr>
            <a:lvl8pPr lvl="7" rtl="0">
              <a:spcBef>
                <a:spcPts val="1200"/>
              </a:spcBef>
              <a:spcAft>
                <a:spcPts val="0"/>
              </a:spcAft>
              <a:buNone/>
              <a:defRPr b="1" sz="1200">
                <a:solidFill>
                  <a:srgbClr val="FFFFFF"/>
                </a:solidFill>
                <a:latin typeface="Montserrat"/>
                <a:ea typeface="Montserrat"/>
                <a:cs typeface="Montserrat"/>
                <a:sym typeface="Montserrat"/>
              </a:defRPr>
            </a:lvl8pPr>
            <a:lvl9pPr lvl="8" rtl="0">
              <a:spcBef>
                <a:spcPts val="1200"/>
              </a:spcBef>
              <a:spcAft>
                <a:spcPts val="1200"/>
              </a:spcAft>
              <a:buNone/>
              <a:defRPr b="1" sz="12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7">
    <p:spTree>
      <p:nvGrpSpPr>
        <p:cNvPr id="289" name="Shape 289"/>
        <p:cNvGrpSpPr/>
        <p:nvPr/>
      </p:nvGrpSpPr>
      <p:grpSpPr>
        <a:xfrm>
          <a:off x="0" y="0"/>
          <a:ext cx="0" cy="0"/>
          <a:chOff x="0" y="0"/>
          <a:chExt cx="0" cy="0"/>
        </a:xfrm>
      </p:grpSpPr>
      <p:sp>
        <p:nvSpPr>
          <p:cNvPr id="290" name="Google Shape;290;p55"/>
          <p:cNvSpPr txBox="1"/>
          <p:nvPr>
            <p:ph type="title"/>
          </p:nvPr>
        </p:nvSpPr>
        <p:spPr>
          <a:xfrm>
            <a:off x="311700" y="231631"/>
            <a:ext cx="8520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1" name="Google Shape;291;p55"/>
          <p:cNvSpPr txBox="1"/>
          <p:nvPr>
            <p:ph idx="12" type="sldNum"/>
          </p:nvPr>
        </p:nvSpPr>
        <p:spPr>
          <a:xfrm>
            <a:off x="8803302" y="4732050"/>
            <a:ext cx="2661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2" name="Shape 292"/>
        <p:cNvGrpSpPr/>
        <p:nvPr/>
      </p:nvGrpSpPr>
      <p:grpSpPr>
        <a:xfrm>
          <a:off x="0" y="0"/>
          <a:ext cx="0" cy="0"/>
          <a:chOff x="0" y="0"/>
          <a:chExt cx="0" cy="0"/>
        </a:xfrm>
      </p:grpSpPr>
      <p:sp>
        <p:nvSpPr>
          <p:cNvPr id="293" name="Google Shape;293;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94" name="Google Shape;294;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95" name="Google Shape;295;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296" name="Shape 296"/>
        <p:cNvGrpSpPr/>
        <p:nvPr/>
      </p:nvGrpSpPr>
      <p:grpSpPr>
        <a:xfrm>
          <a:off x="0" y="0"/>
          <a:ext cx="0" cy="0"/>
          <a:chOff x="0" y="0"/>
          <a:chExt cx="0" cy="0"/>
        </a:xfrm>
      </p:grpSpPr>
      <p:sp>
        <p:nvSpPr>
          <p:cNvPr id="297" name="Google Shape;297;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298" name="Google Shape;298;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299" name="Google Shape;299;p5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300" name="Google Shape;300;p57"/>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301" name="Google Shape;301;p5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3</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 header 1 1">
    <p:bg>
      <p:bgPr>
        <a:solidFill>
          <a:srgbClr val="2D3F50"/>
        </a:solidFill>
      </p:bgPr>
    </p:bg>
    <p:spTree>
      <p:nvGrpSpPr>
        <p:cNvPr id="302" name="Shape 302"/>
        <p:cNvGrpSpPr/>
        <p:nvPr/>
      </p:nvGrpSpPr>
      <p:grpSpPr>
        <a:xfrm>
          <a:off x="0" y="0"/>
          <a:ext cx="0" cy="0"/>
          <a:chOff x="0" y="0"/>
          <a:chExt cx="0" cy="0"/>
        </a:xfrm>
      </p:grpSpPr>
      <p:sp>
        <p:nvSpPr>
          <p:cNvPr id="303" name="Google Shape;303;p5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600"/>
              <a:buFont typeface="Roboto"/>
              <a:buNone/>
              <a:defRPr sz="3600">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3600"/>
              <a:buNone/>
              <a:defRPr sz="3600">
                <a:solidFill>
                  <a:schemeClr val="lt1"/>
                </a:solidFill>
              </a:defRPr>
            </a:lvl2pPr>
            <a:lvl3pPr lvl="2" rtl="0" algn="ctr">
              <a:lnSpc>
                <a:spcPct val="100000"/>
              </a:lnSpc>
              <a:spcBef>
                <a:spcPts val="0"/>
              </a:spcBef>
              <a:spcAft>
                <a:spcPts val="0"/>
              </a:spcAft>
              <a:buClr>
                <a:schemeClr val="lt1"/>
              </a:buClr>
              <a:buSzPts val="3600"/>
              <a:buNone/>
              <a:defRPr sz="3600">
                <a:solidFill>
                  <a:schemeClr val="lt1"/>
                </a:solidFill>
              </a:defRPr>
            </a:lvl3pPr>
            <a:lvl4pPr lvl="3" rtl="0" algn="ctr">
              <a:lnSpc>
                <a:spcPct val="100000"/>
              </a:lnSpc>
              <a:spcBef>
                <a:spcPts val="0"/>
              </a:spcBef>
              <a:spcAft>
                <a:spcPts val="0"/>
              </a:spcAft>
              <a:buClr>
                <a:schemeClr val="lt1"/>
              </a:buClr>
              <a:buSzPts val="3600"/>
              <a:buNone/>
              <a:defRPr sz="3600">
                <a:solidFill>
                  <a:schemeClr val="lt1"/>
                </a:solidFill>
              </a:defRPr>
            </a:lvl4pPr>
            <a:lvl5pPr lvl="4" rtl="0" algn="ctr">
              <a:lnSpc>
                <a:spcPct val="100000"/>
              </a:lnSpc>
              <a:spcBef>
                <a:spcPts val="0"/>
              </a:spcBef>
              <a:spcAft>
                <a:spcPts val="0"/>
              </a:spcAft>
              <a:buClr>
                <a:schemeClr val="lt1"/>
              </a:buClr>
              <a:buSzPts val="3600"/>
              <a:buNone/>
              <a:defRPr sz="3600">
                <a:solidFill>
                  <a:schemeClr val="lt1"/>
                </a:solidFill>
              </a:defRPr>
            </a:lvl5pPr>
            <a:lvl6pPr lvl="5" rtl="0" algn="ctr">
              <a:lnSpc>
                <a:spcPct val="100000"/>
              </a:lnSpc>
              <a:spcBef>
                <a:spcPts val="0"/>
              </a:spcBef>
              <a:spcAft>
                <a:spcPts val="0"/>
              </a:spcAft>
              <a:buClr>
                <a:schemeClr val="lt1"/>
              </a:buClr>
              <a:buSzPts val="3600"/>
              <a:buNone/>
              <a:defRPr sz="3600">
                <a:solidFill>
                  <a:schemeClr val="lt1"/>
                </a:solidFill>
              </a:defRPr>
            </a:lvl6pPr>
            <a:lvl7pPr lvl="6" rtl="0" algn="ctr">
              <a:lnSpc>
                <a:spcPct val="100000"/>
              </a:lnSpc>
              <a:spcBef>
                <a:spcPts val="0"/>
              </a:spcBef>
              <a:spcAft>
                <a:spcPts val="0"/>
              </a:spcAft>
              <a:buClr>
                <a:schemeClr val="lt1"/>
              </a:buClr>
              <a:buSzPts val="3600"/>
              <a:buNone/>
              <a:defRPr sz="3600">
                <a:solidFill>
                  <a:schemeClr val="lt1"/>
                </a:solidFill>
              </a:defRPr>
            </a:lvl7pPr>
            <a:lvl8pPr lvl="7" rtl="0" algn="ctr">
              <a:lnSpc>
                <a:spcPct val="100000"/>
              </a:lnSpc>
              <a:spcBef>
                <a:spcPts val="0"/>
              </a:spcBef>
              <a:spcAft>
                <a:spcPts val="0"/>
              </a:spcAft>
              <a:buClr>
                <a:schemeClr val="lt1"/>
              </a:buClr>
              <a:buSzPts val="3600"/>
              <a:buNone/>
              <a:defRPr sz="3600">
                <a:solidFill>
                  <a:schemeClr val="lt1"/>
                </a:solidFill>
              </a:defRPr>
            </a:lvl8pPr>
            <a:lvl9pPr lvl="8" rtl="0" algn="ctr">
              <a:lnSpc>
                <a:spcPct val="100000"/>
              </a:lnSpc>
              <a:spcBef>
                <a:spcPts val="0"/>
              </a:spcBef>
              <a:spcAft>
                <a:spcPts val="0"/>
              </a:spcAft>
              <a:buClr>
                <a:schemeClr val="lt1"/>
              </a:buClr>
              <a:buSzPts val="3600"/>
              <a:buNone/>
              <a:defRPr sz="3600">
                <a:solidFill>
                  <a:schemeClr val="lt1"/>
                </a:solidFill>
              </a:defRPr>
            </a:lvl9pPr>
          </a:lstStyle>
          <a:p/>
        </p:txBody>
      </p:sp>
      <p:sp>
        <p:nvSpPr>
          <p:cNvPr id="304" name="Google Shape;304;p5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05" name="Google Shape;305;p58"/>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1">
  <p:cSld name="TITLE_AND_BODY_4_1">
    <p:spTree>
      <p:nvGrpSpPr>
        <p:cNvPr id="306" name="Shape 306"/>
        <p:cNvGrpSpPr/>
        <p:nvPr/>
      </p:nvGrpSpPr>
      <p:grpSpPr>
        <a:xfrm>
          <a:off x="0" y="0"/>
          <a:ext cx="0" cy="0"/>
          <a:chOff x="0" y="0"/>
          <a:chExt cx="0" cy="0"/>
        </a:xfrm>
      </p:grpSpPr>
      <p:pic>
        <p:nvPicPr>
          <p:cNvPr id="307" name="Google Shape;307;p59"/>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308" name="Google Shape;308;p5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309" name="Google Shape;309;p59"/>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310" name="Google Shape;310;p59"/>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311" name="Google Shape;311;p59"/>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 point 1 1">
    <p:bg>
      <p:bgPr>
        <a:solidFill>
          <a:srgbClr val="2D3F50"/>
        </a:solidFill>
      </p:bgPr>
    </p:bg>
    <p:spTree>
      <p:nvGrpSpPr>
        <p:cNvPr id="312" name="Shape 312"/>
        <p:cNvGrpSpPr/>
        <p:nvPr/>
      </p:nvGrpSpPr>
      <p:grpSpPr>
        <a:xfrm>
          <a:off x="0" y="0"/>
          <a:ext cx="0" cy="0"/>
          <a:chOff x="0" y="0"/>
          <a:chExt cx="0" cy="0"/>
        </a:xfrm>
      </p:grpSpPr>
      <p:sp>
        <p:nvSpPr>
          <p:cNvPr id="313" name="Google Shape;313;p6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rgbClr val="FFFFFF"/>
              </a:buClr>
              <a:buSzPts val="4800"/>
              <a:buFont typeface="Roboto"/>
              <a:buNone/>
              <a:defRPr sz="4800">
                <a:solidFill>
                  <a:srgbClr val="FFFFFF"/>
                </a:solidFill>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314" name="Google Shape;314;p6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15" name="Google Shape;315;p60"/>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8">
    <p:spTree>
      <p:nvGrpSpPr>
        <p:cNvPr id="316" name="Shape 316"/>
        <p:cNvGrpSpPr/>
        <p:nvPr/>
      </p:nvGrpSpPr>
      <p:grpSpPr>
        <a:xfrm>
          <a:off x="0" y="0"/>
          <a:ext cx="0" cy="0"/>
          <a:chOff x="0" y="0"/>
          <a:chExt cx="0" cy="0"/>
        </a:xfrm>
      </p:grpSpPr>
      <p:sp>
        <p:nvSpPr>
          <p:cNvPr id="317" name="Google Shape;317;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318" name="Google Shape;318;p61"/>
          <p:cNvPicPr preferRelativeResize="0"/>
          <p:nvPr/>
        </p:nvPicPr>
        <p:blipFill rotWithShape="1">
          <a:blip r:embed="rId2">
            <a:alphaModFix/>
          </a:blip>
          <a:srcRect b="0" l="0" r="0" t="0"/>
          <a:stretch/>
        </p:blipFill>
        <p:spPr>
          <a:xfrm>
            <a:off x="168900" y="4860650"/>
            <a:ext cx="1437325" cy="176125"/>
          </a:xfrm>
          <a:prstGeom prst="rect">
            <a:avLst/>
          </a:prstGeom>
          <a:noFill/>
          <a:ln>
            <a:noFill/>
          </a:ln>
        </p:spPr>
      </p:pic>
      <p:sp>
        <p:nvSpPr>
          <p:cNvPr id="319" name="Google Shape;319;p61"/>
          <p:cNvSpPr txBox="1"/>
          <p:nvPr>
            <p:ph idx="1" type="subTitle"/>
          </p:nvPr>
        </p:nvSpPr>
        <p:spPr>
          <a:xfrm>
            <a:off x="423428" y="953813"/>
            <a:ext cx="3807600" cy="468300"/>
          </a:xfrm>
          <a:prstGeom prst="rect">
            <a:avLst/>
          </a:prstGeom>
          <a:noFill/>
          <a:ln>
            <a:noFill/>
          </a:ln>
        </p:spPr>
        <p:txBody>
          <a:bodyPr anchorCtr="0" anchor="t" bIns="34275" lIns="34275" spcFirstLastPara="1" rIns="34275" wrap="square" tIns="34275">
            <a:normAutofit/>
          </a:bodyPr>
          <a:lstStyle>
            <a:lvl1pPr lvl="0" rtl="0" algn="l">
              <a:lnSpc>
                <a:spcPct val="115000"/>
              </a:lnSpc>
              <a:spcBef>
                <a:spcPts val="0"/>
              </a:spcBef>
              <a:spcAft>
                <a:spcPts val="0"/>
              </a:spcAft>
              <a:buSzPts val="1800"/>
              <a:buNone/>
              <a:defRPr sz="1400">
                <a:solidFill>
                  <a:srgbClr val="3F3F3F"/>
                </a:solidFill>
                <a:latin typeface="Roboto"/>
                <a:ea typeface="Roboto"/>
                <a:cs typeface="Roboto"/>
                <a:sym typeface="Roboto"/>
              </a:defRPr>
            </a:lvl1pPr>
            <a:lvl2pPr lvl="1" rtl="0" algn="l">
              <a:lnSpc>
                <a:spcPct val="115000"/>
              </a:lnSpc>
              <a:spcBef>
                <a:spcPts val="1600"/>
              </a:spcBef>
              <a:spcAft>
                <a:spcPts val="0"/>
              </a:spcAft>
              <a:buSzPts val="1400"/>
              <a:buNone/>
              <a:defRPr sz="1400">
                <a:solidFill>
                  <a:srgbClr val="3F3F3F"/>
                </a:solidFill>
                <a:latin typeface="Roboto"/>
                <a:ea typeface="Roboto"/>
                <a:cs typeface="Roboto"/>
                <a:sym typeface="Roboto"/>
              </a:defRPr>
            </a:lvl2pPr>
            <a:lvl3pPr lvl="2" rtl="0" algn="l">
              <a:lnSpc>
                <a:spcPct val="115000"/>
              </a:lnSpc>
              <a:spcBef>
                <a:spcPts val="1600"/>
              </a:spcBef>
              <a:spcAft>
                <a:spcPts val="0"/>
              </a:spcAft>
              <a:buSzPts val="1400"/>
              <a:buNone/>
              <a:defRPr sz="1400">
                <a:solidFill>
                  <a:srgbClr val="3F3F3F"/>
                </a:solidFill>
                <a:latin typeface="Roboto"/>
                <a:ea typeface="Roboto"/>
                <a:cs typeface="Roboto"/>
                <a:sym typeface="Roboto"/>
              </a:defRPr>
            </a:lvl3pPr>
            <a:lvl4pPr lvl="3" rtl="0" algn="l">
              <a:lnSpc>
                <a:spcPct val="115000"/>
              </a:lnSpc>
              <a:spcBef>
                <a:spcPts val="1600"/>
              </a:spcBef>
              <a:spcAft>
                <a:spcPts val="0"/>
              </a:spcAft>
              <a:buSzPts val="1400"/>
              <a:buNone/>
              <a:defRPr sz="1400">
                <a:solidFill>
                  <a:srgbClr val="3F3F3F"/>
                </a:solidFill>
                <a:latin typeface="Roboto"/>
                <a:ea typeface="Roboto"/>
                <a:cs typeface="Roboto"/>
                <a:sym typeface="Roboto"/>
              </a:defRPr>
            </a:lvl4pPr>
            <a:lvl5pPr lvl="4" rtl="0" algn="l">
              <a:lnSpc>
                <a:spcPct val="115000"/>
              </a:lnSpc>
              <a:spcBef>
                <a:spcPts val="1600"/>
              </a:spcBef>
              <a:spcAft>
                <a:spcPts val="0"/>
              </a:spcAft>
              <a:buSzPts val="1400"/>
              <a:buNone/>
              <a:defRPr sz="1400">
                <a:solidFill>
                  <a:srgbClr val="3F3F3F"/>
                </a:solidFill>
                <a:latin typeface="Roboto"/>
                <a:ea typeface="Roboto"/>
                <a:cs typeface="Roboto"/>
                <a:sym typeface="Roboto"/>
              </a:defRPr>
            </a:lvl5pPr>
            <a:lvl6pPr lvl="5" rtl="0" algn="l">
              <a:lnSpc>
                <a:spcPct val="115000"/>
              </a:lnSpc>
              <a:spcBef>
                <a:spcPts val="1600"/>
              </a:spcBef>
              <a:spcAft>
                <a:spcPts val="0"/>
              </a:spcAft>
              <a:buSzPts val="1400"/>
              <a:buNone/>
              <a:defRPr sz="1400">
                <a:solidFill>
                  <a:srgbClr val="3F3F3F"/>
                </a:solidFill>
                <a:latin typeface="Roboto"/>
                <a:ea typeface="Roboto"/>
                <a:cs typeface="Roboto"/>
                <a:sym typeface="Roboto"/>
              </a:defRPr>
            </a:lvl6pPr>
            <a:lvl7pPr lvl="6" rtl="0" algn="l">
              <a:lnSpc>
                <a:spcPct val="115000"/>
              </a:lnSpc>
              <a:spcBef>
                <a:spcPts val="1600"/>
              </a:spcBef>
              <a:spcAft>
                <a:spcPts val="0"/>
              </a:spcAft>
              <a:buSzPts val="1400"/>
              <a:buNone/>
              <a:defRPr sz="1400">
                <a:solidFill>
                  <a:srgbClr val="3F3F3F"/>
                </a:solidFill>
                <a:latin typeface="Roboto"/>
                <a:ea typeface="Roboto"/>
                <a:cs typeface="Roboto"/>
                <a:sym typeface="Roboto"/>
              </a:defRPr>
            </a:lvl7pPr>
            <a:lvl8pPr lvl="7" rtl="0" algn="l">
              <a:lnSpc>
                <a:spcPct val="115000"/>
              </a:lnSpc>
              <a:spcBef>
                <a:spcPts val="1600"/>
              </a:spcBef>
              <a:spcAft>
                <a:spcPts val="0"/>
              </a:spcAft>
              <a:buSzPts val="1400"/>
              <a:buNone/>
              <a:defRPr sz="1400">
                <a:solidFill>
                  <a:srgbClr val="3F3F3F"/>
                </a:solidFill>
                <a:latin typeface="Roboto"/>
                <a:ea typeface="Roboto"/>
                <a:cs typeface="Roboto"/>
                <a:sym typeface="Roboto"/>
              </a:defRPr>
            </a:lvl8pPr>
            <a:lvl9pPr lvl="8" rtl="0" algn="l">
              <a:lnSpc>
                <a:spcPct val="115000"/>
              </a:lnSpc>
              <a:spcBef>
                <a:spcPts val="1600"/>
              </a:spcBef>
              <a:spcAft>
                <a:spcPts val="1600"/>
              </a:spcAft>
              <a:buSzPts val="1400"/>
              <a:buNone/>
              <a:defRPr sz="1400">
                <a:solidFill>
                  <a:srgbClr val="3F3F3F"/>
                </a:solidFill>
                <a:latin typeface="Roboto"/>
                <a:ea typeface="Roboto"/>
                <a:cs typeface="Roboto"/>
                <a:sym typeface="Roboto"/>
              </a:defRPr>
            </a:lvl9pPr>
          </a:lstStyle>
          <a:p/>
        </p:txBody>
      </p:sp>
      <p:sp>
        <p:nvSpPr>
          <p:cNvPr id="320" name="Google Shape;320;p61"/>
          <p:cNvSpPr txBox="1"/>
          <p:nvPr>
            <p:ph idx="2" type="body"/>
          </p:nvPr>
        </p:nvSpPr>
        <p:spPr>
          <a:xfrm>
            <a:off x="311700" y="13810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321" name="Google Shape;321;p6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7"/>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 name="Google Shape;38;p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9" name="Google Shape;3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0" name="Google Shape;40;p7"/>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41" name="Google Shape;41;p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 point 1">
    <p:bg>
      <p:bgPr>
        <a:solidFill>
          <a:srgbClr val="1FA382"/>
        </a:solidFill>
      </p:bgPr>
    </p:bg>
    <p:spTree>
      <p:nvGrpSpPr>
        <p:cNvPr id="322" name="Shape 322"/>
        <p:cNvGrpSpPr/>
        <p:nvPr/>
      </p:nvGrpSpPr>
      <p:grpSpPr>
        <a:xfrm>
          <a:off x="0" y="0"/>
          <a:ext cx="0" cy="0"/>
          <a:chOff x="0" y="0"/>
          <a:chExt cx="0" cy="0"/>
        </a:xfrm>
      </p:grpSpPr>
      <p:sp>
        <p:nvSpPr>
          <p:cNvPr id="323" name="Google Shape;323;p6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rgbClr val="FFFFFF"/>
              </a:buClr>
              <a:buSzPts val="4800"/>
              <a:buFont typeface="Roboto"/>
              <a:buNone/>
              <a:defRPr sz="4800">
                <a:solidFill>
                  <a:srgbClr val="FFFFFF"/>
                </a:solidFill>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324" name="Google Shape;324;p6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5" name="Google Shape;325;p62"/>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26" name="Shape 326"/>
        <p:cNvGrpSpPr/>
        <p:nvPr/>
      </p:nvGrpSpPr>
      <p:grpSpPr>
        <a:xfrm>
          <a:off x="0" y="0"/>
          <a:ext cx="0" cy="0"/>
          <a:chOff x="0" y="0"/>
          <a:chExt cx="0" cy="0"/>
        </a:xfrm>
      </p:grpSpPr>
      <p:sp>
        <p:nvSpPr>
          <p:cNvPr id="327" name="Google Shape;327;p63"/>
          <p:cNvSpPr txBox="1"/>
          <p:nvPr>
            <p:ph idx="12" type="sldNum"/>
          </p:nvPr>
        </p:nvSpPr>
        <p:spPr>
          <a:xfrm>
            <a:off x="8675866" y="4780424"/>
            <a:ext cx="2796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328" name="Google Shape;328;p63"/>
          <p:cNvSpPr/>
          <p:nvPr/>
        </p:nvSpPr>
        <p:spPr>
          <a:xfrm>
            <a:off x="0" y="0"/>
            <a:ext cx="9144000" cy="5143500"/>
          </a:xfrm>
          <a:prstGeom prst="rect">
            <a:avLst/>
          </a:prstGeom>
          <a:solidFill>
            <a:srgbClr val="1F2D3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9" name="Google Shape;329;p63"/>
          <p:cNvSpPr txBox="1"/>
          <p:nvPr>
            <p:ph idx="2" type="sldNum"/>
          </p:nvPr>
        </p:nvSpPr>
        <p:spPr>
          <a:xfrm>
            <a:off x="8675866" y="4780424"/>
            <a:ext cx="2796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1" i="0" sz="600">
                <a:solidFill>
                  <a:srgbClr val="CADF4F"/>
                </a:solidFill>
                <a:latin typeface="Montserrat"/>
                <a:ea typeface="Montserrat"/>
                <a:cs typeface="Montserrat"/>
                <a:sym typeface="Montserrat"/>
              </a:defRPr>
            </a:lvl1pPr>
            <a:lvl2pPr indent="0" lvl="1" marL="0" rtl="0" algn="ctr">
              <a:spcBef>
                <a:spcPts val="0"/>
              </a:spcBef>
              <a:buNone/>
              <a:defRPr b="1" i="0" sz="600">
                <a:solidFill>
                  <a:srgbClr val="CADF4F"/>
                </a:solidFill>
                <a:latin typeface="Montserrat"/>
                <a:ea typeface="Montserrat"/>
                <a:cs typeface="Montserrat"/>
                <a:sym typeface="Montserrat"/>
              </a:defRPr>
            </a:lvl2pPr>
            <a:lvl3pPr indent="0" lvl="2" marL="0" rtl="0" algn="ctr">
              <a:spcBef>
                <a:spcPts val="0"/>
              </a:spcBef>
              <a:buNone/>
              <a:defRPr b="1" i="0" sz="600">
                <a:solidFill>
                  <a:srgbClr val="CADF4F"/>
                </a:solidFill>
                <a:latin typeface="Montserrat"/>
                <a:ea typeface="Montserrat"/>
                <a:cs typeface="Montserrat"/>
                <a:sym typeface="Montserrat"/>
              </a:defRPr>
            </a:lvl3pPr>
            <a:lvl4pPr indent="0" lvl="3" marL="0" rtl="0" algn="ctr">
              <a:spcBef>
                <a:spcPts val="0"/>
              </a:spcBef>
              <a:buNone/>
              <a:defRPr b="1" i="0" sz="600">
                <a:solidFill>
                  <a:srgbClr val="CADF4F"/>
                </a:solidFill>
                <a:latin typeface="Montserrat"/>
                <a:ea typeface="Montserrat"/>
                <a:cs typeface="Montserrat"/>
                <a:sym typeface="Montserrat"/>
              </a:defRPr>
            </a:lvl4pPr>
            <a:lvl5pPr indent="0" lvl="4" marL="0" rtl="0" algn="ctr">
              <a:spcBef>
                <a:spcPts val="0"/>
              </a:spcBef>
              <a:buNone/>
              <a:defRPr b="1" i="0" sz="600">
                <a:solidFill>
                  <a:srgbClr val="CADF4F"/>
                </a:solidFill>
                <a:latin typeface="Montserrat"/>
                <a:ea typeface="Montserrat"/>
                <a:cs typeface="Montserrat"/>
                <a:sym typeface="Montserrat"/>
              </a:defRPr>
            </a:lvl5pPr>
            <a:lvl6pPr indent="0" lvl="5" marL="0" rtl="0" algn="ctr">
              <a:spcBef>
                <a:spcPts val="0"/>
              </a:spcBef>
              <a:buNone/>
              <a:defRPr b="1" i="0" sz="600">
                <a:solidFill>
                  <a:srgbClr val="CADF4F"/>
                </a:solidFill>
                <a:latin typeface="Montserrat"/>
                <a:ea typeface="Montserrat"/>
                <a:cs typeface="Montserrat"/>
                <a:sym typeface="Montserrat"/>
              </a:defRPr>
            </a:lvl6pPr>
            <a:lvl7pPr indent="0" lvl="6" marL="0" rtl="0" algn="ctr">
              <a:spcBef>
                <a:spcPts val="0"/>
              </a:spcBef>
              <a:buNone/>
              <a:defRPr b="1" i="0" sz="600">
                <a:solidFill>
                  <a:srgbClr val="CADF4F"/>
                </a:solidFill>
                <a:latin typeface="Montserrat"/>
                <a:ea typeface="Montserrat"/>
                <a:cs typeface="Montserrat"/>
                <a:sym typeface="Montserrat"/>
              </a:defRPr>
            </a:lvl7pPr>
            <a:lvl8pPr indent="0" lvl="7" marL="0" rtl="0" algn="ctr">
              <a:spcBef>
                <a:spcPts val="0"/>
              </a:spcBef>
              <a:buNone/>
              <a:defRPr b="1" i="0" sz="600">
                <a:solidFill>
                  <a:srgbClr val="CADF4F"/>
                </a:solidFill>
                <a:latin typeface="Montserrat"/>
                <a:ea typeface="Montserrat"/>
                <a:cs typeface="Montserrat"/>
                <a:sym typeface="Montserrat"/>
              </a:defRPr>
            </a:lvl8pPr>
            <a:lvl9pPr indent="0" lvl="8" marL="0" rtl="0" algn="ctr">
              <a:spcBef>
                <a:spcPts val="0"/>
              </a:spcBef>
              <a:buNone/>
              <a:defRPr b="1" i="0" sz="600">
                <a:solidFill>
                  <a:srgbClr val="CADF4F"/>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
        <p:nvSpPr>
          <p:cNvPr id="330" name="Google Shape;330;p63"/>
          <p:cNvSpPr/>
          <p:nvPr/>
        </p:nvSpPr>
        <p:spPr>
          <a:xfrm>
            <a:off x="7809267" y="4836554"/>
            <a:ext cx="944100" cy="161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600">
                <a:solidFill>
                  <a:schemeClr val="lt1"/>
                </a:solidFill>
                <a:latin typeface="Montserrat Light"/>
                <a:ea typeface="Montserrat Light"/>
                <a:cs typeface="Montserrat Light"/>
                <a:sym typeface="Montserrat Light"/>
              </a:rPr>
              <a:t>© 202</a:t>
            </a:r>
            <a:r>
              <a:rPr lang="en" sz="600">
                <a:solidFill>
                  <a:schemeClr val="lt1"/>
                </a:solidFill>
                <a:latin typeface="Montserrat Light"/>
                <a:ea typeface="Montserrat Light"/>
                <a:cs typeface="Montserrat Light"/>
                <a:sym typeface="Montserrat Light"/>
              </a:rPr>
              <a:t>1</a:t>
            </a:r>
            <a:r>
              <a:rPr b="0" i="0" lang="en" sz="600">
                <a:solidFill>
                  <a:schemeClr val="lt1"/>
                </a:solidFill>
                <a:latin typeface="Montserrat Light"/>
                <a:ea typeface="Montserrat Light"/>
                <a:cs typeface="Montserrat Light"/>
                <a:sym typeface="Montserrat Light"/>
              </a:rPr>
              <a:t> VIRTASANT   </a:t>
            </a:r>
            <a:r>
              <a:rPr b="1" i="0" lang="en" sz="600">
                <a:solidFill>
                  <a:schemeClr val="lt1"/>
                </a:solidFill>
                <a:latin typeface="Montserrat ExtraBold"/>
                <a:ea typeface="Montserrat ExtraBold"/>
                <a:cs typeface="Montserrat ExtraBold"/>
                <a:sym typeface="Montserrat ExtraBold"/>
              </a:rPr>
              <a:t>|</a:t>
            </a:r>
            <a:endParaRPr b="1" i="0" sz="600">
              <a:solidFill>
                <a:schemeClr val="lt1"/>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2F3F4E"/>
        </a:solidFill>
      </p:bgPr>
    </p:bg>
    <p:spTree>
      <p:nvGrpSpPr>
        <p:cNvPr id="331" name="Shape 331"/>
        <p:cNvGrpSpPr/>
        <p:nvPr/>
      </p:nvGrpSpPr>
      <p:grpSpPr>
        <a:xfrm>
          <a:off x="0" y="0"/>
          <a:ext cx="0" cy="0"/>
          <a:chOff x="0" y="0"/>
          <a:chExt cx="0" cy="0"/>
        </a:xfrm>
      </p:grpSpPr>
      <p:sp>
        <p:nvSpPr>
          <p:cNvPr id="332" name="Google Shape;332;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3" name="Google Shape;333;p64"/>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34" name="Google Shape;334;p64"/>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335" name="Google Shape;335;p64"/>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336" name="Google Shape;336;p64"/>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337" name="Shape 337"/>
        <p:cNvGrpSpPr/>
        <p:nvPr/>
      </p:nvGrpSpPr>
      <p:grpSpPr>
        <a:xfrm>
          <a:off x="0" y="0"/>
          <a:ext cx="0" cy="0"/>
          <a:chOff x="0" y="0"/>
          <a:chExt cx="0" cy="0"/>
        </a:xfrm>
      </p:grpSpPr>
      <p:sp>
        <p:nvSpPr>
          <p:cNvPr id="338" name="Google Shape;338;p65"/>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9" name="Google Shape;339;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40" name="Google Shape;340;p65"/>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341" name="Google Shape;341;p65"/>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Main point">
    <p:spTree>
      <p:nvGrpSpPr>
        <p:cNvPr id="342" name="Shape 342"/>
        <p:cNvGrpSpPr/>
        <p:nvPr/>
      </p:nvGrpSpPr>
      <p:grpSpPr>
        <a:xfrm>
          <a:off x="0" y="0"/>
          <a:ext cx="0" cy="0"/>
          <a:chOff x="0" y="0"/>
          <a:chExt cx="0" cy="0"/>
        </a:xfrm>
      </p:grpSpPr>
      <p:sp>
        <p:nvSpPr>
          <p:cNvPr id="343" name="Google Shape;343;p6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Font typeface="Roboto"/>
              <a:buNone/>
              <a:defRPr sz="48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pic>
        <p:nvPicPr>
          <p:cNvPr id="344" name="Google Shape;344;p66"/>
          <p:cNvPicPr preferRelativeResize="0"/>
          <p:nvPr/>
        </p:nvPicPr>
        <p:blipFill rotWithShape="1">
          <a:blip r:embed="rId2">
            <a:alphaModFix/>
          </a:blip>
          <a:srcRect b="0" l="0" r="0" t="0"/>
          <a:stretch/>
        </p:blipFill>
        <p:spPr>
          <a:xfrm>
            <a:off x="168900" y="4860650"/>
            <a:ext cx="1437325" cy="176125"/>
          </a:xfrm>
          <a:prstGeom prst="rect">
            <a:avLst/>
          </a:prstGeom>
          <a:noFill/>
          <a:ln>
            <a:noFill/>
          </a:ln>
        </p:spPr>
      </p:pic>
      <p:sp>
        <p:nvSpPr>
          <p:cNvPr id="345" name="Google Shape;345;p6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346" name="Shape 346"/>
        <p:cNvGrpSpPr/>
        <p:nvPr/>
      </p:nvGrpSpPr>
      <p:grpSpPr>
        <a:xfrm>
          <a:off x="0" y="0"/>
          <a:ext cx="0" cy="0"/>
          <a:chOff x="0" y="0"/>
          <a:chExt cx="0" cy="0"/>
        </a:xfrm>
      </p:grpSpPr>
      <p:sp>
        <p:nvSpPr>
          <p:cNvPr id="347" name="Google Shape;347;p67"/>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48" name="Google Shape;348;p67"/>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9" name="Google Shape;349;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50" name="Google Shape;350;p67"/>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51" name="Google Shape;351;p67"/>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or graph 1 1 1">
  <p:cSld name="Chart or graph 1 1 1">
    <p:bg>
      <p:bgPr>
        <a:solidFill>
          <a:srgbClr val="2D3F50"/>
        </a:solidFill>
      </p:bgPr>
    </p:bg>
    <p:spTree>
      <p:nvGrpSpPr>
        <p:cNvPr id="352" name="Shape 352"/>
        <p:cNvGrpSpPr/>
        <p:nvPr/>
      </p:nvGrpSpPr>
      <p:grpSpPr>
        <a:xfrm>
          <a:off x="0" y="0"/>
          <a:ext cx="0" cy="0"/>
          <a:chOff x="0" y="0"/>
          <a:chExt cx="0" cy="0"/>
        </a:xfrm>
      </p:grpSpPr>
      <p:pic>
        <p:nvPicPr>
          <p:cNvPr id="353" name="Google Shape;353;p68"/>
          <p:cNvPicPr preferRelativeResize="0"/>
          <p:nvPr/>
        </p:nvPicPr>
        <p:blipFill rotWithShape="1">
          <a:blip r:embed="rId2">
            <a:alphaModFix/>
          </a:blip>
          <a:srcRect b="0" l="0" r="0" t="0"/>
          <a:stretch/>
        </p:blipFill>
        <p:spPr>
          <a:xfrm>
            <a:off x="168900" y="4860650"/>
            <a:ext cx="1437111" cy="176125"/>
          </a:xfrm>
          <a:prstGeom prst="rect">
            <a:avLst/>
          </a:prstGeom>
          <a:noFill/>
          <a:ln>
            <a:noFill/>
          </a:ln>
        </p:spPr>
      </p:pic>
      <p:sp>
        <p:nvSpPr>
          <p:cNvPr id="354" name="Google Shape;354;p6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bg>
      <p:bgPr>
        <a:solidFill>
          <a:srgbClr val="47AB6C"/>
        </a:solidFill>
      </p:bgPr>
    </p:bg>
    <p:spTree>
      <p:nvGrpSpPr>
        <p:cNvPr id="355" name="Shape 355"/>
        <p:cNvGrpSpPr/>
        <p:nvPr/>
      </p:nvGrpSpPr>
      <p:grpSpPr>
        <a:xfrm>
          <a:off x="0" y="0"/>
          <a:ext cx="0" cy="0"/>
          <a:chOff x="0" y="0"/>
          <a:chExt cx="0" cy="0"/>
        </a:xfrm>
      </p:grpSpPr>
      <p:sp>
        <p:nvSpPr>
          <p:cNvPr id="356" name="Google Shape;356;p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357" name="Google Shape;357;p6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pic>
        <p:nvPicPr>
          <p:cNvPr id="358" name="Google Shape;358;p69"/>
          <p:cNvPicPr preferRelativeResize="0"/>
          <p:nvPr/>
        </p:nvPicPr>
        <p:blipFill rotWithShape="1">
          <a:blip r:embed="rId2">
            <a:alphaModFix/>
          </a:blip>
          <a:srcRect b="0" l="0" r="0" t="0"/>
          <a:stretch/>
        </p:blipFill>
        <p:spPr>
          <a:xfrm>
            <a:off x="168900" y="4860650"/>
            <a:ext cx="1437111" cy="176125"/>
          </a:xfrm>
          <a:prstGeom prst="rect">
            <a:avLst/>
          </a:prstGeom>
          <a:noFill/>
          <a:ln>
            <a:noFill/>
          </a:ln>
        </p:spPr>
      </p:pic>
      <p:sp>
        <p:nvSpPr>
          <p:cNvPr id="359" name="Google Shape;359;p6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60" name="Shape 360"/>
        <p:cNvGrpSpPr/>
        <p:nvPr/>
      </p:nvGrpSpPr>
      <p:grpSpPr>
        <a:xfrm>
          <a:off x="0" y="0"/>
          <a:ext cx="0" cy="0"/>
          <a:chOff x="0" y="0"/>
          <a:chExt cx="0" cy="0"/>
        </a:xfrm>
      </p:grpSpPr>
      <p:sp>
        <p:nvSpPr>
          <p:cNvPr id="361" name="Google Shape;361;p70"/>
          <p:cNvSpPr txBox="1"/>
          <p:nvPr>
            <p:ph type="title"/>
          </p:nvPr>
        </p:nvSpPr>
        <p:spPr>
          <a:xfrm>
            <a:off x="257175" y="321389"/>
            <a:ext cx="8629800" cy="443100"/>
          </a:xfrm>
          <a:prstGeom prst="rect">
            <a:avLst/>
          </a:prstGeom>
          <a:noFill/>
          <a:ln>
            <a:noFill/>
          </a:ln>
        </p:spPr>
        <p:txBody>
          <a:bodyPr anchorCtr="0" anchor="ctr" bIns="91425" lIns="91425" spcFirstLastPara="1" rIns="91425" wrap="square" tIns="91425">
            <a:norm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362" name="Google Shape;362;p70"/>
          <p:cNvSpPr txBox="1"/>
          <p:nvPr>
            <p:ph idx="1" type="body"/>
          </p:nvPr>
        </p:nvSpPr>
        <p:spPr>
          <a:xfrm>
            <a:off x="257175" y="1066800"/>
            <a:ext cx="8629800" cy="3614700"/>
          </a:xfrm>
          <a:prstGeom prst="rect">
            <a:avLst/>
          </a:prstGeom>
          <a:noFill/>
          <a:ln>
            <a:noFill/>
          </a:ln>
        </p:spPr>
        <p:txBody>
          <a:bodyPr anchorCtr="0" anchor="t" bIns="68575" lIns="68575" spcFirstLastPara="1" rIns="68575" wrap="square" tIns="68575">
            <a:normAutofit/>
          </a:bodyPr>
          <a:lstStyle>
            <a:lvl1pPr indent="-342900" lvl="0" marL="457200" marR="0" rtl="0" algn="l">
              <a:lnSpc>
                <a:spcPct val="90000"/>
              </a:lnSpc>
              <a:spcBef>
                <a:spcPts val="800"/>
              </a:spcBef>
              <a:spcAft>
                <a:spcPts val="0"/>
              </a:spcAft>
              <a:buClr>
                <a:schemeClr val="accent3"/>
              </a:buClr>
              <a:buSzPts val="1800"/>
              <a:buFont typeface="Arial"/>
              <a:buChar char="•"/>
              <a:defRPr b="0" i="0" sz="1800" u="none" cap="none" strike="noStrike">
                <a:solidFill>
                  <a:schemeClr val="dk2"/>
                </a:solidFill>
                <a:latin typeface="Century Gothic"/>
                <a:ea typeface="Century Gothic"/>
                <a:cs typeface="Century Gothic"/>
                <a:sym typeface="Century Gothic"/>
              </a:defRPr>
            </a:lvl1pPr>
            <a:lvl2pPr indent="-323850" lvl="1" marL="914400" marR="0" rtl="0" algn="l">
              <a:lnSpc>
                <a:spcPct val="90000"/>
              </a:lnSpc>
              <a:spcBef>
                <a:spcPts val="1200"/>
              </a:spcBef>
              <a:spcAft>
                <a:spcPts val="0"/>
              </a:spcAft>
              <a:buClr>
                <a:schemeClr val="accent3"/>
              </a:buClr>
              <a:buSzPts val="1500"/>
              <a:buFont typeface="Century Gothic"/>
              <a:buChar char="–"/>
              <a:defRPr b="0" i="0" sz="1500" u="none" cap="none" strike="noStrike">
                <a:solidFill>
                  <a:schemeClr val="dk2"/>
                </a:solidFill>
                <a:latin typeface="Century Gothic"/>
                <a:ea typeface="Century Gothic"/>
                <a:cs typeface="Century Gothic"/>
                <a:sym typeface="Century Gothic"/>
              </a:defRPr>
            </a:lvl2pPr>
            <a:lvl3pPr indent="-317500" lvl="2" marL="1371600" marR="0" rtl="0" algn="l">
              <a:lnSpc>
                <a:spcPct val="90000"/>
              </a:lnSpc>
              <a:spcBef>
                <a:spcPts val="1200"/>
              </a:spcBef>
              <a:spcAft>
                <a:spcPts val="0"/>
              </a:spcAft>
              <a:buClr>
                <a:schemeClr val="accent3"/>
              </a:buClr>
              <a:buSzPts val="1400"/>
              <a:buFont typeface="Arial"/>
              <a:buChar char="•"/>
              <a:defRPr b="0" i="0" sz="1400" u="none" cap="none" strike="noStrike">
                <a:solidFill>
                  <a:schemeClr val="dk2"/>
                </a:solidFill>
                <a:latin typeface="Century Gothic"/>
                <a:ea typeface="Century Gothic"/>
                <a:cs typeface="Century Gothic"/>
                <a:sym typeface="Century Gothic"/>
              </a:defRPr>
            </a:lvl3pPr>
            <a:lvl4pPr indent="-304800" lvl="3" marL="1828800" marR="0" rtl="0" algn="l">
              <a:lnSpc>
                <a:spcPct val="90000"/>
              </a:lnSpc>
              <a:spcBef>
                <a:spcPts val="1200"/>
              </a:spcBef>
              <a:spcAft>
                <a:spcPts val="0"/>
              </a:spcAft>
              <a:buClr>
                <a:schemeClr val="accent3"/>
              </a:buClr>
              <a:buSzPts val="1200"/>
              <a:buFont typeface="Century Gothic"/>
              <a:buChar char="–"/>
              <a:defRPr b="0" i="0" sz="1200" u="none" cap="none" strike="noStrike">
                <a:solidFill>
                  <a:schemeClr val="dk2"/>
                </a:solidFill>
                <a:latin typeface="Century Gothic"/>
                <a:ea typeface="Century Gothic"/>
                <a:cs typeface="Century Gothic"/>
                <a:sym typeface="Century Gothic"/>
              </a:defRPr>
            </a:lvl4pPr>
            <a:lvl5pPr indent="-304800" lvl="4" marL="2286000" marR="0" rtl="0" algn="l">
              <a:lnSpc>
                <a:spcPct val="90000"/>
              </a:lnSpc>
              <a:spcBef>
                <a:spcPts val="12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rgbClr val="2F3F4E"/>
        </a:solidFill>
      </p:bgPr>
    </p:bg>
    <p:spTree>
      <p:nvGrpSpPr>
        <p:cNvPr id="363" name="Shape 363"/>
        <p:cNvGrpSpPr/>
        <p:nvPr/>
      </p:nvGrpSpPr>
      <p:grpSpPr>
        <a:xfrm>
          <a:off x="0" y="0"/>
          <a:ext cx="0" cy="0"/>
          <a:chOff x="0" y="0"/>
          <a:chExt cx="0" cy="0"/>
        </a:xfrm>
      </p:grpSpPr>
      <p:sp>
        <p:nvSpPr>
          <p:cNvPr id="364" name="Google Shape;364;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65" name="Google Shape;365;p7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66" name="Google Shape;366;p71"/>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367" name="Google Shape;367;p71"/>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368" name="Google Shape;368;p71"/>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8"/>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5" name="Google Shape;45;p8"/>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46" name="Google Shape;46;p8"/>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graphicFrame>
        <p:nvGraphicFramePr>
          <p:cNvPr id="47" name="Google Shape;47;p8"/>
          <p:cNvGraphicFramePr/>
          <p:nvPr/>
        </p:nvGraphicFramePr>
        <p:xfrm>
          <a:off x="952500" y="1809750"/>
          <a:ext cx="3000000" cy="3000000"/>
        </p:xfrm>
        <a:graphic>
          <a:graphicData uri="http://schemas.openxmlformats.org/drawingml/2006/table">
            <a:tbl>
              <a:tblPr>
                <a:noFill/>
                <a:tableStyleId>{213C5AA7-D2E1-42AD-9498-FD694EB6FF35}</a:tableStyleId>
              </a:tblPr>
              <a:tblGrid>
                <a:gridCol w="3619500"/>
                <a:gridCol w="3619500"/>
              </a:tblGrid>
              <a:tr h="381000">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solidFill>
                          <a:srgbClr val="FFFFFF"/>
                        </a:solidFill>
                        <a:latin typeface="Source Sans Pro"/>
                        <a:ea typeface="Source Sans Pro"/>
                        <a:cs typeface="Source Sans Pro"/>
                        <a:sym typeface="Source Sans Pro"/>
                      </a:endParaRPr>
                    </a:p>
                  </a:txBody>
                  <a:tcPr marT="91425" marB="91425" marR="91425" marL="91425">
                    <a:solidFill>
                      <a:srgbClr val="2F3F4E"/>
                    </a:solidFill>
                  </a:tcPr>
                </a:tc>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latin typeface="Source Sans Pro"/>
                        <a:ea typeface="Source Sans Pro"/>
                        <a:cs typeface="Source Sans Pro"/>
                        <a:sym typeface="Source Sans Pro"/>
                      </a:endParaRPr>
                    </a:p>
                  </a:txBody>
                  <a:tcPr marT="91425" marB="91425" marR="91425" marL="91425">
                    <a:solidFill>
                      <a:srgbClr val="2F3F4E"/>
                    </a:solidFill>
                  </a:tcPr>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bl>
          </a:graphicData>
        </a:graphic>
      </p:graphicFrame>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4">
    <p:bg>
      <p:bgPr>
        <a:solidFill>
          <a:srgbClr val="2F3F4E"/>
        </a:solidFill>
      </p:bgPr>
    </p:bg>
    <p:spTree>
      <p:nvGrpSpPr>
        <p:cNvPr id="369" name="Shape 369"/>
        <p:cNvGrpSpPr/>
        <p:nvPr/>
      </p:nvGrpSpPr>
      <p:grpSpPr>
        <a:xfrm>
          <a:off x="0" y="0"/>
          <a:ext cx="0" cy="0"/>
          <a:chOff x="0" y="0"/>
          <a:chExt cx="0" cy="0"/>
        </a:xfrm>
      </p:grpSpPr>
      <p:sp>
        <p:nvSpPr>
          <p:cNvPr id="370" name="Google Shape;370;p7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71" name="Google Shape;371;p72"/>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72" name="Google Shape;372;p72"/>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373" name="Google Shape;373;p72"/>
          <p:cNvSpPr txBox="1"/>
          <p:nvPr>
            <p:ph type="ctrTitle"/>
          </p:nvPr>
        </p:nvSpPr>
        <p:spPr>
          <a:xfrm>
            <a:off x="419825" y="2907950"/>
            <a:ext cx="8304300" cy="54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374" name="Google Shape;374;p72"/>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380" name="Shape 380"/>
        <p:cNvGrpSpPr/>
        <p:nvPr/>
      </p:nvGrpSpPr>
      <p:grpSpPr>
        <a:xfrm>
          <a:off x="0" y="0"/>
          <a:ext cx="0" cy="0"/>
          <a:chOff x="0" y="0"/>
          <a:chExt cx="0" cy="0"/>
        </a:xfrm>
      </p:grpSpPr>
      <p:sp>
        <p:nvSpPr>
          <p:cNvPr id="381" name="Google Shape;381;p7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82" name="Google Shape;382;p74"/>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83" name="Google Shape;383;p74"/>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384" name="Google Shape;384;p74"/>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385" name="Google Shape;385;p74"/>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386" name="Shape 386"/>
        <p:cNvGrpSpPr/>
        <p:nvPr/>
      </p:nvGrpSpPr>
      <p:grpSpPr>
        <a:xfrm>
          <a:off x="0" y="0"/>
          <a:ext cx="0" cy="0"/>
          <a:chOff x="0" y="0"/>
          <a:chExt cx="0" cy="0"/>
        </a:xfrm>
      </p:grpSpPr>
      <p:sp>
        <p:nvSpPr>
          <p:cNvPr id="387" name="Google Shape;387;p75"/>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88" name="Google Shape;388;p75"/>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9" name="Google Shape;389;p7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90" name="Google Shape;390;p75"/>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91" name="Google Shape;391;p75"/>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392" name="Shape 392"/>
        <p:cNvGrpSpPr/>
        <p:nvPr/>
      </p:nvGrpSpPr>
      <p:grpSpPr>
        <a:xfrm>
          <a:off x="0" y="0"/>
          <a:ext cx="0" cy="0"/>
          <a:chOff x="0" y="0"/>
          <a:chExt cx="0" cy="0"/>
        </a:xfrm>
      </p:grpSpPr>
      <p:sp>
        <p:nvSpPr>
          <p:cNvPr id="393" name="Google Shape;393;p76"/>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94" name="Google Shape;394;p76"/>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5" name="Google Shape;395;p7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96" name="Google Shape;396;p76"/>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97" name="Google Shape;397;p76"/>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398" name="Shape 398"/>
        <p:cNvGrpSpPr/>
        <p:nvPr/>
      </p:nvGrpSpPr>
      <p:grpSpPr>
        <a:xfrm>
          <a:off x="0" y="0"/>
          <a:ext cx="0" cy="0"/>
          <a:chOff x="0" y="0"/>
          <a:chExt cx="0" cy="0"/>
        </a:xfrm>
      </p:grpSpPr>
      <p:pic>
        <p:nvPicPr>
          <p:cNvPr id="399" name="Google Shape;399;p77"/>
          <p:cNvPicPr preferRelativeResize="0"/>
          <p:nvPr/>
        </p:nvPicPr>
        <p:blipFill>
          <a:blip r:embed="rId2">
            <a:alphaModFix/>
          </a:blip>
          <a:stretch>
            <a:fillRect/>
          </a:stretch>
        </p:blipFill>
        <p:spPr>
          <a:xfrm>
            <a:off x="0" y="0"/>
            <a:ext cx="1653601" cy="985049"/>
          </a:xfrm>
          <a:prstGeom prst="rect">
            <a:avLst/>
          </a:prstGeom>
          <a:noFill/>
          <a:ln>
            <a:noFill/>
          </a:ln>
        </p:spPr>
      </p:pic>
      <p:sp>
        <p:nvSpPr>
          <p:cNvPr id="400" name="Google Shape;400;p7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01" name="Google Shape;401;p77"/>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402" name="Google Shape;402;p77"/>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03" name="Google Shape;403;p77"/>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404" name="Shape 404"/>
        <p:cNvGrpSpPr/>
        <p:nvPr/>
      </p:nvGrpSpPr>
      <p:grpSpPr>
        <a:xfrm>
          <a:off x="0" y="0"/>
          <a:ext cx="0" cy="0"/>
          <a:chOff x="0" y="0"/>
          <a:chExt cx="0" cy="0"/>
        </a:xfrm>
      </p:grpSpPr>
      <p:pic>
        <p:nvPicPr>
          <p:cNvPr id="405" name="Google Shape;405;p78"/>
          <p:cNvPicPr preferRelativeResize="0"/>
          <p:nvPr/>
        </p:nvPicPr>
        <p:blipFill>
          <a:blip r:embed="rId2">
            <a:alphaModFix/>
          </a:blip>
          <a:stretch>
            <a:fillRect/>
          </a:stretch>
        </p:blipFill>
        <p:spPr>
          <a:xfrm>
            <a:off x="0" y="0"/>
            <a:ext cx="1653601" cy="985049"/>
          </a:xfrm>
          <a:prstGeom prst="rect">
            <a:avLst/>
          </a:prstGeom>
          <a:noFill/>
          <a:ln>
            <a:noFill/>
          </a:ln>
        </p:spPr>
      </p:pic>
      <p:sp>
        <p:nvSpPr>
          <p:cNvPr id="406" name="Google Shape;406;p7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07" name="Google Shape;407;p78"/>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408" name="Google Shape;408;p78"/>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09" name="Google Shape;409;p78"/>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410" name="Shape 410"/>
        <p:cNvGrpSpPr/>
        <p:nvPr/>
      </p:nvGrpSpPr>
      <p:grpSpPr>
        <a:xfrm>
          <a:off x="0" y="0"/>
          <a:ext cx="0" cy="0"/>
          <a:chOff x="0" y="0"/>
          <a:chExt cx="0" cy="0"/>
        </a:xfrm>
      </p:grpSpPr>
      <p:sp>
        <p:nvSpPr>
          <p:cNvPr id="411" name="Google Shape;411;p79"/>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412" name="Google Shape;412;p7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13" name="Google Shape;413;p79"/>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414" name="Google Shape;414;p79"/>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415" name="Shape 415"/>
        <p:cNvGrpSpPr/>
        <p:nvPr/>
      </p:nvGrpSpPr>
      <p:grpSpPr>
        <a:xfrm>
          <a:off x="0" y="0"/>
          <a:ext cx="0" cy="0"/>
          <a:chOff x="0" y="0"/>
          <a:chExt cx="0" cy="0"/>
        </a:xfrm>
      </p:grpSpPr>
      <p:sp>
        <p:nvSpPr>
          <p:cNvPr id="416" name="Google Shape;416;p80"/>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17" name="Google Shape;417;p8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18" name="Google Shape;418;p80"/>
          <p:cNvPicPr preferRelativeResize="0"/>
          <p:nvPr/>
        </p:nvPicPr>
        <p:blipFill>
          <a:blip r:embed="rId2">
            <a:alphaModFix/>
          </a:blip>
          <a:stretch>
            <a:fillRect/>
          </a:stretch>
        </p:blipFill>
        <p:spPr>
          <a:xfrm>
            <a:off x="0" y="0"/>
            <a:ext cx="1653601" cy="985049"/>
          </a:xfrm>
          <a:prstGeom prst="rect">
            <a:avLst/>
          </a:prstGeom>
          <a:noFill/>
          <a:ln>
            <a:noFill/>
          </a:ln>
        </p:spPr>
      </p:pic>
      <p:pic>
        <p:nvPicPr>
          <p:cNvPr id="419" name="Google Shape;419;p80"/>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81"/>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1"/>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3" name="Google Shape;423;p8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424" name="Shape 424"/>
        <p:cNvGrpSpPr/>
        <p:nvPr/>
      </p:nvGrpSpPr>
      <p:grpSpPr>
        <a:xfrm>
          <a:off x="0" y="0"/>
          <a:ext cx="0" cy="0"/>
          <a:chOff x="0" y="0"/>
          <a:chExt cx="0" cy="0"/>
        </a:xfrm>
      </p:grpSpPr>
      <p:sp>
        <p:nvSpPr>
          <p:cNvPr id="425" name="Google Shape;425;p8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6" name="Google Shape;426;p82"/>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27" name="Google Shape;427;p82"/>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28" name="Google Shape;428;p8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29" name="Google Shape;429;p82"/>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48" name="Shape 48"/>
        <p:cNvGrpSpPr/>
        <p:nvPr/>
      </p:nvGrpSpPr>
      <p:grpSpPr>
        <a:xfrm>
          <a:off x="0" y="0"/>
          <a:ext cx="0" cy="0"/>
          <a:chOff x="0" y="0"/>
          <a:chExt cx="0" cy="0"/>
        </a:xfrm>
      </p:grpSpPr>
      <p:sp>
        <p:nvSpPr>
          <p:cNvPr id="49" name="Google Shape;49;p9"/>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1" name="Google Shape;51;p9"/>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52" name="Google Shape;52;p9"/>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430" name="Shape 430"/>
        <p:cNvGrpSpPr/>
        <p:nvPr/>
      </p:nvGrpSpPr>
      <p:grpSpPr>
        <a:xfrm>
          <a:off x="0" y="0"/>
          <a:ext cx="0" cy="0"/>
          <a:chOff x="0" y="0"/>
          <a:chExt cx="0" cy="0"/>
        </a:xfrm>
      </p:grpSpPr>
      <p:sp>
        <p:nvSpPr>
          <p:cNvPr id="431" name="Google Shape;431;p8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2" name="Google Shape;432;p83"/>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33" name="Google Shape;433;p83"/>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34" name="Google Shape;434;p8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35" name="Google Shape;435;p83"/>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436" name="Google Shape;436;p83"/>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7" name="Shape 437"/>
        <p:cNvGrpSpPr/>
        <p:nvPr/>
      </p:nvGrpSpPr>
      <p:grpSpPr>
        <a:xfrm>
          <a:off x="0" y="0"/>
          <a:ext cx="0" cy="0"/>
          <a:chOff x="0" y="0"/>
          <a:chExt cx="0" cy="0"/>
        </a:xfrm>
      </p:grpSpPr>
      <p:sp>
        <p:nvSpPr>
          <p:cNvPr id="438" name="Google Shape;438;p8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9" name="Google Shape;439;p8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40" name="Google Shape;440;p84"/>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441" name="Google Shape;441;p84"/>
          <p:cNvGraphicFramePr/>
          <p:nvPr/>
        </p:nvGraphicFramePr>
        <p:xfrm>
          <a:off x="419825" y="921415"/>
          <a:ext cx="3000000" cy="3000000"/>
        </p:xfrm>
        <a:graphic>
          <a:graphicData uri="http://schemas.openxmlformats.org/drawingml/2006/table">
            <a:tbl>
              <a:tblPr>
                <a:noFill/>
                <a:tableStyleId>{213C5AA7-D2E1-42AD-9498-FD694EB6FF35}</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42" name="Shape 442"/>
        <p:cNvGrpSpPr/>
        <p:nvPr/>
      </p:nvGrpSpPr>
      <p:grpSpPr>
        <a:xfrm>
          <a:off x="0" y="0"/>
          <a:ext cx="0" cy="0"/>
          <a:chOff x="0" y="0"/>
          <a:chExt cx="0" cy="0"/>
        </a:xfrm>
      </p:grpSpPr>
      <p:sp>
        <p:nvSpPr>
          <p:cNvPr id="443" name="Google Shape;443;p85"/>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4" name="Google Shape;444;p8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45" name="Google Shape;445;p85"/>
          <p:cNvPicPr preferRelativeResize="0"/>
          <p:nvPr/>
        </p:nvPicPr>
        <p:blipFill>
          <a:blip r:embed="rId2">
            <a:alphaModFix/>
          </a:blip>
          <a:stretch>
            <a:fillRect/>
          </a:stretch>
        </p:blipFill>
        <p:spPr>
          <a:xfrm>
            <a:off x="0" y="4018355"/>
            <a:ext cx="9144003" cy="1125141"/>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446" name="Shape 446"/>
        <p:cNvGrpSpPr/>
        <p:nvPr/>
      </p:nvGrpSpPr>
      <p:grpSpPr>
        <a:xfrm>
          <a:off x="0" y="0"/>
          <a:ext cx="0" cy="0"/>
          <a:chOff x="0" y="0"/>
          <a:chExt cx="0" cy="0"/>
        </a:xfrm>
      </p:grpSpPr>
      <p:sp>
        <p:nvSpPr>
          <p:cNvPr id="447" name="Google Shape;447;p86"/>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8" name="Google Shape;448;p8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49" name="Google Shape;449;p86"/>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450" name="Shape 450"/>
        <p:cNvGrpSpPr/>
        <p:nvPr/>
      </p:nvGrpSpPr>
      <p:grpSpPr>
        <a:xfrm>
          <a:off x="0" y="0"/>
          <a:ext cx="0" cy="0"/>
          <a:chOff x="0" y="0"/>
          <a:chExt cx="0" cy="0"/>
        </a:xfrm>
      </p:grpSpPr>
      <p:pic>
        <p:nvPicPr>
          <p:cNvPr id="451" name="Google Shape;451;p87"/>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452" name="Google Shape;452;p87"/>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3" name="Google Shape;453;p8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454" name="Shape 454"/>
        <p:cNvGrpSpPr/>
        <p:nvPr/>
      </p:nvGrpSpPr>
      <p:grpSpPr>
        <a:xfrm>
          <a:off x="0" y="0"/>
          <a:ext cx="0" cy="0"/>
          <a:chOff x="0" y="0"/>
          <a:chExt cx="0" cy="0"/>
        </a:xfrm>
      </p:grpSpPr>
      <p:sp>
        <p:nvSpPr>
          <p:cNvPr id="455" name="Google Shape;455;p8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6" name="Google Shape;456;p8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57" name="Google Shape;457;p88"/>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458" name="Google Shape;458;p88"/>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459" name="Google Shape;459;p88"/>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60" name="Shape 460"/>
        <p:cNvGrpSpPr/>
        <p:nvPr/>
      </p:nvGrpSpPr>
      <p:grpSpPr>
        <a:xfrm>
          <a:off x="0" y="0"/>
          <a:ext cx="0" cy="0"/>
          <a:chOff x="0" y="0"/>
          <a:chExt cx="0" cy="0"/>
        </a:xfrm>
      </p:grpSpPr>
      <p:sp>
        <p:nvSpPr>
          <p:cNvPr id="461" name="Google Shape;461;p89"/>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62" name="Google Shape;462;p8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63" name="Google Shape;463;p89"/>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464" name="Google Shape;464;p89"/>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465" name="Shape 465"/>
        <p:cNvGrpSpPr/>
        <p:nvPr/>
      </p:nvGrpSpPr>
      <p:grpSpPr>
        <a:xfrm>
          <a:off x="0" y="0"/>
          <a:ext cx="0" cy="0"/>
          <a:chOff x="0" y="0"/>
          <a:chExt cx="0" cy="0"/>
        </a:xfrm>
      </p:grpSpPr>
      <p:sp>
        <p:nvSpPr>
          <p:cNvPr id="466" name="Google Shape;466;p90"/>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467" name="Google Shape;467;p90"/>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468" name="Google Shape;468;p90"/>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469" name="Shape 469"/>
        <p:cNvGrpSpPr/>
        <p:nvPr/>
      </p:nvGrpSpPr>
      <p:grpSpPr>
        <a:xfrm>
          <a:off x="0" y="0"/>
          <a:ext cx="0" cy="0"/>
          <a:chOff x="0" y="0"/>
          <a:chExt cx="0" cy="0"/>
        </a:xfrm>
      </p:grpSpPr>
      <p:pic>
        <p:nvPicPr>
          <p:cNvPr id="470" name="Google Shape;470;p91"/>
          <p:cNvPicPr preferRelativeResize="0"/>
          <p:nvPr/>
        </p:nvPicPr>
        <p:blipFill>
          <a:blip r:embed="rId2">
            <a:alphaModFix/>
          </a:blip>
          <a:stretch>
            <a:fillRect/>
          </a:stretch>
        </p:blipFill>
        <p:spPr>
          <a:xfrm>
            <a:off x="0" y="4"/>
            <a:ext cx="9144000" cy="5143495"/>
          </a:xfrm>
          <a:prstGeom prst="rect">
            <a:avLst/>
          </a:prstGeom>
          <a:noFill/>
          <a:ln>
            <a:noFill/>
          </a:ln>
        </p:spPr>
      </p:pic>
      <p:sp>
        <p:nvSpPr>
          <p:cNvPr id="471" name="Google Shape;471;p91"/>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472" name="Google Shape;472;p9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473" name="Google Shape;473;p91"/>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a:solidFill>
                <a:schemeClr val="accent1"/>
              </a:solidFill>
              <a:latin typeface="Roboto"/>
              <a:ea typeface="Roboto"/>
              <a:cs typeface="Roboto"/>
              <a:sym typeface="Roboto"/>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474" name="Shape 474"/>
        <p:cNvGrpSpPr/>
        <p:nvPr/>
      </p:nvGrpSpPr>
      <p:grpSpPr>
        <a:xfrm>
          <a:off x="0" y="0"/>
          <a:ext cx="0" cy="0"/>
          <a:chOff x="0" y="0"/>
          <a:chExt cx="0" cy="0"/>
        </a:xfrm>
      </p:grpSpPr>
      <p:pic>
        <p:nvPicPr>
          <p:cNvPr id="475" name="Google Shape;475;p92"/>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476" name="Google Shape;476;p92"/>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477" name="Google Shape;477;p92"/>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478" name="Google Shape;478;p92"/>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479" name="Google Shape;479;p92"/>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3" name="Shape 53"/>
        <p:cNvGrpSpPr/>
        <p:nvPr/>
      </p:nvGrpSpPr>
      <p:grpSpPr>
        <a:xfrm>
          <a:off x="0" y="0"/>
          <a:ext cx="0" cy="0"/>
          <a:chOff x="0" y="0"/>
          <a:chExt cx="0" cy="0"/>
        </a:xfrm>
      </p:grpSpPr>
      <p:sp>
        <p:nvSpPr>
          <p:cNvPr id="54" name="Google Shape;54;p10"/>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0"/>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57" name="Google Shape;57;p10"/>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0" name="Shape 480"/>
        <p:cNvGrpSpPr/>
        <p:nvPr/>
      </p:nvGrpSpPr>
      <p:grpSpPr>
        <a:xfrm>
          <a:off x="0" y="0"/>
          <a:ext cx="0" cy="0"/>
          <a:chOff x="0" y="0"/>
          <a:chExt cx="0" cy="0"/>
        </a:xfrm>
      </p:grpSpPr>
      <p:sp>
        <p:nvSpPr>
          <p:cNvPr id="481" name="Google Shape;481;p93"/>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2" name="Google Shape;482;p93"/>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483" name="Google Shape;483;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84" name="Google Shape;484;p93"/>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485" name="Shape 485"/>
        <p:cNvGrpSpPr/>
        <p:nvPr/>
      </p:nvGrpSpPr>
      <p:grpSpPr>
        <a:xfrm>
          <a:off x="0" y="0"/>
          <a:ext cx="0" cy="0"/>
          <a:chOff x="0" y="0"/>
          <a:chExt cx="0" cy="0"/>
        </a:xfrm>
      </p:grpSpPr>
      <p:sp>
        <p:nvSpPr>
          <p:cNvPr id="486" name="Google Shape;486;p94"/>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7" name="Google Shape;487;p94"/>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488" name="Google Shape;488;p94"/>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489" name="Google Shape;489;p94"/>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490" name="Shape 490"/>
        <p:cNvGrpSpPr/>
        <p:nvPr/>
      </p:nvGrpSpPr>
      <p:grpSpPr>
        <a:xfrm>
          <a:off x="0" y="0"/>
          <a:ext cx="0" cy="0"/>
          <a:chOff x="0" y="0"/>
          <a:chExt cx="0" cy="0"/>
        </a:xfrm>
      </p:grpSpPr>
      <p:sp>
        <p:nvSpPr>
          <p:cNvPr id="491" name="Google Shape;491;p95"/>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2" name="Google Shape;492;p95"/>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493" name="Google Shape;493;p95"/>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494" name="Google Shape;494;p95"/>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495" name="Shape 495"/>
        <p:cNvGrpSpPr/>
        <p:nvPr/>
      </p:nvGrpSpPr>
      <p:grpSpPr>
        <a:xfrm>
          <a:off x="0" y="0"/>
          <a:ext cx="0" cy="0"/>
          <a:chOff x="0" y="0"/>
          <a:chExt cx="0" cy="0"/>
        </a:xfrm>
      </p:grpSpPr>
      <p:pic>
        <p:nvPicPr>
          <p:cNvPr id="496" name="Google Shape;496;p96"/>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497" name="Google Shape;497;p96"/>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8" name="Google Shape;498;p96"/>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499" name="Google Shape;499;p96"/>
          <p:cNvPicPr preferRelativeResize="0"/>
          <p:nvPr/>
        </p:nvPicPr>
        <p:blipFill>
          <a:blip r:embed="rId3">
            <a:alphaModFix/>
          </a:blip>
          <a:stretch>
            <a:fillRect/>
          </a:stretch>
        </p:blipFill>
        <p:spPr>
          <a:xfrm>
            <a:off x="0" y="4476750"/>
            <a:ext cx="2857500" cy="6667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500" name="Shape 500"/>
        <p:cNvGrpSpPr/>
        <p:nvPr/>
      </p:nvGrpSpPr>
      <p:grpSpPr>
        <a:xfrm>
          <a:off x="0" y="0"/>
          <a:ext cx="0" cy="0"/>
          <a:chOff x="0" y="0"/>
          <a:chExt cx="0" cy="0"/>
        </a:xfrm>
      </p:grpSpPr>
      <p:pic>
        <p:nvPicPr>
          <p:cNvPr id="501" name="Google Shape;501;p97"/>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502" name="Google Shape;502;p97"/>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3" name="Google Shape;503;p97"/>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504" name="Google Shape;504;p97"/>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1">
  <p:cSld name="TITLE_AND_BODY_1_1_1_1_1">
    <p:bg>
      <p:bgPr>
        <a:solidFill>
          <a:schemeClr val="lt1"/>
        </a:solidFill>
      </p:bgPr>
    </p:bg>
    <p:spTree>
      <p:nvGrpSpPr>
        <p:cNvPr id="505" name="Shape 505"/>
        <p:cNvGrpSpPr/>
        <p:nvPr/>
      </p:nvGrpSpPr>
      <p:grpSpPr>
        <a:xfrm>
          <a:off x="0" y="0"/>
          <a:ext cx="0" cy="0"/>
          <a:chOff x="0" y="0"/>
          <a:chExt cx="0" cy="0"/>
        </a:xfrm>
      </p:grpSpPr>
      <p:pic>
        <p:nvPicPr>
          <p:cNvPr id="506" name="Google Shape;506;p98"/>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507" name="Google Shape;507;p98"/>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8" name="Google Shape;508;p98"/>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509" name="Google Shape;509;p98"/>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510" name="Shape 510"/>
        <p:cNvGrpSpPr/>
        <p:nvPr/>
      </p:nvGrpSpPr>
      <p:grpSpPr>
        <a:xfrm>
          <a:off x="0" y="0"/>
          <a:ext cx="0" cy="0"/>
          <a:chOff x="0" y="0"/>
          <a:chExt cx="0" cy="0"/>
        </a:xfrm>
      </p:grpSpPr>
      <p:sp>
        <p:nvSpPr>
          <p:cNvPr id="511" name="Google Shape;511;p99"/>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12" name="Google Shape;512;p99"/>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13" name="Google Shape;513;p99"/>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514" name="Shape 514"/>
        <p:cNvGrpSpPr/>
        <p:nvPr/>
      </p:nvGrpSpPr>
      <p:grpSpPr>
        <a:xfrm>
          <a:off x="0" y="0"/>
          <a:ext cx="0" cy="0"/>
          <a:chOff x="0" y="0"/>
          <a:chExt cx="0" cy="0"/>
        </a:xfrm>
      </p:grpSpPr>
      <p:pic>
        <p:nvPicPr>
          <p:cNvPr id="515" name="Google Shape;515;p100"/>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516" name="Google Shape;516;p10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517" name="Google Shape;517;p100"/>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518" name="Google Shape;518;p100"/>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519" name="Google Shape;519;p100"/>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520" name="Shape 520"/>
        <p:cNvGrpSpPr/>
        <p:nvPr/>
      </p:nvGrpSpPr>
      <p:grpSpPr>
        <a:xfrm>
          <a:off x="0" y="0"/>
          <a:ext cx="0" cy="0"/>
          <a:chOff x="0" y="0"/>
          <a:chExt cx="0" cy="0"/>
        </a:xfrm>
      </p:grpSpPr>
      <p:sp>
        <p:nvSpPr>
          <p:cNvPr id="521" name="Google Shape;521;p101"/>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2" name="Google Shape;522;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23" name="Google Shape;523;p101"/>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524" name="Google Shape;524;p101"/>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525" name="Shape 525"/>
        <p:cNvGrpSpPr/>
        <p:nvPr/>
      </p:nvGrpSpPr>
      <p:grpSpPr>
        <a:xfrm>
          <a:off x="0" y="0"/>
          <a:ext cx="0" cy="0"/>
          <a:chOff x="0" y="0"/>
          <a:chExt cx="0" cy="0"/>
        </a:xfrm>
      </p:grpSpPr>
      <p:sp>
        <p:nvSpPr>
          <p:cNvPr id="526" name="Google Shape;526;p10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527" name="Google Shape;527;p10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528" name="Google Shape;528;p10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529" name="Google Shape;529;p10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530" name="Google Shape;530;p102"/>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5.xml"/><Relationship Id="rId22" Type="http://schemas.openxmlformats.org/officeDocument/2006/relationships/slideLayout" Target="../slideLayouts/slideLayout57.xml"/><Relationship Id="rId21" Type="http://schemas.openxmlformats.org/officeDocument/2006/relationships/slideLayout" Target="../slideLayouts/slideLayout56.xml"/><Relationship Id="rId24" Type="http://schemas.openxmlformats.org/officeDocument/2006/relationships/slideLayout" Target="../slideLayouts/slideLayout59.xml"/><Relationship Id="rId23" Type="http://schemas.openxmlformats.org/officeDocument/2006/relationships/slideLayout" Target="../slideLayouts/slideLayout58.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5" Type="http://schemas.openxmlformats.org/officeDocument/2006/relationships/slideLayout" Target="../slideLayouts/slideLayout40.xml"/><Relationship Id="rId6" Type="http://schemas.openxmlformats.org/officeDocument/2006/relationships/slideLayout" Target="../slideLayouts/slideLayout41.xml"/><Relationship Id="rId29" Type="http://schemas.openxmlformats.org/officeDocument/2006/relationships/slideLayout" Target="../slideLayouts/slideLayout64.xml"/><Relationship Id="rId7" Type="http://schemas.openxmlformats.org/officeDocument/2006/relationships/slideLayout" Target="../slideLayouts/slideLayout42.xml"/><Relationship Id="rId8" Type="http://schemas.openxmlformats.org/officeDocument/2006/relationships/slideLayout" Target="../slideLayouts/slideLayout43.xml"/><Relationship Id="rId31" Type="http://schemas.openxmlformats.org/officeDocument/2006/relationships/slideLayout" Target="../slideLayouts/slideLayout66.xml"/><Relationship Id="rId30" Type="http://schemas.openxmlformats.org/officeDocument/2006/relationships/slideLayout" Target="../slideLayouts/slideLayout65.xml"/><Relationship Id="rId11" Type="http://schemas.openxmlformats.org/officeDocument/2006/relationships/slideLayout" Target="../slideLayouts/slideLayout46.xml"/><Relationship Id="rId33" Type="http://schemas.openxmlformats.org/officeDocument/2006/relationships/slideLayout" Target="../slideLayouts/slideLayout68.xml"/><Relationship Id="rId10" Type="http://schemas.openxmlformats.org/officeDocument/2006/relationships/slideLayout" Target="../slideLayouts/slideLayout45.xml"/><Relationship Id="rId32" Type="http://schemas.openxmlformats.org/officeDocument/2006/relationships/slideLayout" Target="../slideLayouts/slideLayout67.xml"/><Relationship Id="rId13" Type="http://schemas.openxmlformats.org/officeDocument/2006/relationships/slideLayout" Target="../slideLayouts/slideLayout48.xml"/><Relationship Id="rId35" Type="http://schemas.openxmlformats.org/officeDocument/2006/relationships/slideLayout" Target="../slideLayouts/slideLayout70.xml"/><Relationship Id="rId12" Type="http://schemas.openxmlformats.org/officeDocument/2006/relationships/slideLayout" Target="../slideLayouts/slideLayout47.xml"/><Relationship Id="rId34" Type="http://schemas.openxmlformats.org/officeDocument/2006/relationships/slideLayout" Target="../slideLayouts/slideLayout69.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36" Type="http://schemas.openxmlformats.org/officeDocument/2006/relationships/theme" Target="../theme/theme5.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19" Type="http://schemas.openxmlformats.org/officeDocument/2006/relationships/slideLayout" Target="../slideLayouts/slideLayout54.xml"/><Relationship Id="rId1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10.xml"/><Relationship Id="rId20" Type="http://schemas.openxmlformats.org/officeDocument/2006/relationships/slideLayout" Target="../slideLayouts/slideLayout90.xml"/><Relationship Id="rId42" Type="http://schemas.openxmlformats.org/officeDocument/2006/relationships/slideLayout" Target="../slideLayouts/slideLayout112.xml"/><Relationship Id="rId41" Type="http://schemas.openxmlformats.org/officeDocument/2006/relationships/slideLayout" Target="../slideLayouts/slideLayout111.xml"/><Relationship Id="rId22" Type="http://schemas.openxmlformats.org/officeDocument/2006/relationships/slideLayout" Target="../slideLayouts/slideLayout92.xml"/><Relationship Id="rId44" Type="http://schemas.openxmlformats.org/officeDocument/2006/relationships/slideLayout" Target="../slideLayouts/slideLayout114.xml"/><Relationship Id="rId21" Type="http://schemas.openxmlformats.org/officeDocument/2006/relationships/slideLayout" Target="../slideLayouts/slideLayout91.xml"/><Relationship Id="rId43" Type="http://schemas.openxmlformats.org/officeDocument/2006/relationships/slideLayout" Target="../slideLayouts/slideLayout113.xml"/><Relationship Id="rId24" Type="http://schemas.openxmlformats.org/officeDocument/2006/relationships/slideLayout" Target="../slideLayouts/slideLayout94.xml"/><Relationship Id="rId46" Type="http://schemas.openxmlformats.org/officeDocument/2006/relationships/theme" Target="../theme/theme9.xml"/><Relationship Id="rId23" Type="http://schemas.openxmlformats.org/officeDocument/2006/relationships/slideLayout" Target="../slideLayouts/slideLayout93.xml"/><Relationship Id="rId45" Type="http://schemas.openxmlformats.org/officeDocument/2006/relationships/slideLayout" Target="../slideLayouts/slideLayout115.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26" Type="http://schemas.openxmlformats.org/officeDocument/2006/relationships/slideLayout" Target="../slideLayouts/slideLayout96.xml"/><Relationship Id="rId25" Type="http://schemas.openxmlformats.org/officeDocument/2006/relationships/slideLayout" Target="../slideLayouts/slideLayout95.xml"/><Relationship Id="rId28" Type="http://schemas.openxmlformats.org/officeDocument/2006/relationships/slideLayout" Target="../slideLayouts/slideLayout98.xml"/><Relationship Id="rId27" Type="http://schemas.openxmlformats.org/officeDocument/2006/relationships/slideLayout" Target="../slideLayouts/slideLayout97.xml"/><Relationship Id="rId5" Type="http://schemas.openxmlformats.org/officeDocument/2006/relationships/slideLayout" Target="../slideLayouts/slideLayout75.xml"/><Relationship Id="rId6" Type="http://schemas.openxmlformats.org/officeDocument/2006/relationships/slideLayout" Target="../slideLayouts/slideLayout76.xml"/><Relationship Id="rId29" Type="http://schemas.openxmlformats.org/officeDocument/2006/relationships/slideLayout" Target="../slideLayouts/slideLayout99.xml"/><Relationship Id="rId7" Type="http://schemas.openxmlformats.org/officeDocument/2006/relationships/slideLayout" Target="../slideLayouts/slideLayout77.xml"/><Relationship Id="rId8" Type="http://schemas.openxmlformats.org/officeDocument/2006/relationships/slideLayout" Target="../slideLayouts/slideLayout78.xml"/><Relationship Id="rId31" Type="http://schemas.openxmlformats.org/officeDocument/2006/relationships/slideLayout" Target="../slideLayouts/slideLayout101.xml"/><Relationship Id="rId30" Type="http://schemas.openxmlformats.org/officeDocument/2006/relationships/slideLayout" Target="../slideLayouts/slideLayout100.xml"/><Relationship Id="rId11" Type="http://schemas.openxmlformats.org/officeDocument/2006/relationships/slideLayout" Target="../slideLayouts/slideLayout81.xml"/><Relationship Id="rId33" Type="http://schemas.openxmlformats.org/officeDocument/2006/relationships/slideLayout" Target="../slideLayouts/slideLayout103.xml"/><Relationship Id="rId10" Type="http://schemas.openxmlformats.org/officeDocument/2006/relationships/slideLayout" Target="../slideLayouts/slideLayout80.xml"/><Relationship Id="rId32" Type="http://schemas.openxmlformats.org/officeDocument/2006/relationships/slideLayout" Target="../slideLayouts/slideLayout102.xml"/><Relationship Id="rId13" Type="http://schemas.openxmlformats.org/officeDocument/2006/relationships/slideLayout" Target="../slideLayouts/slideLayout83.xml"/><Relationship Id="rId35" Type="http://schemas.openxmlformats.org/officeDocument/2006/relationships/slideLayout" Target="../slideLayouts/slideLayout105.xml"/><Relationship Id="rId12" Type="http://schemas.openxmlformats.org/officeDocument/2006/relationships/slideLayout" Target="../slideLayouts/slideLayout82.xml"/><Relationship Id="rId34" Type="http://schemas.openxmlformats.org/officeDocument/2006/relationships/slideLayout" Target="../slideLayouts/slideLayout104.xml"/><Relationship Id="rId15" Type="http://schemas.openxmlformats.org/officeDocument/2006/relationships/slideLayout" Target="../slideLayouts/slideLayout85.xml"/><Relationship Id="rId37" Type="http://schemas.openxmlformats.org/officeDocument/2006/relationships/slideLayout" Target="../slideLayouts/slideLayout107.xml"/><Relationship Id="rId14" Type="http://schemas.openxmlformats.org/officeDocument/2006/relationships/slideLayout" Target="../slideLayouts/slideLayout84.xml"/><Relationship Id="rId36" Type="http://schemas.openxmlformats.org/officeDocument/2006/relationships/slideLayout" Target="../slideLayouts/slideLayout106.xml"/><Relationship Id="rId17" Type="http://schemas.openxmlformats.org/officeDocument/2006/relationships/slideLayout" Target="../slideLayouts/slideLayout87.xml"/><Relationship Id="rId39" Type="http://schemas.openxmlformats.org/officeDocument/2006/relationships/slideLayout" Target="../slideLayouts/slideLayout109.xml"/><Relationship Id="rId16" Type="http://schemas.openxmlformats.org/officeDocument/2006/relationships/slideLayout" Target="../slideLayouts/slideLayout86.xml"/><Relationship Id="rId38" Type="http://schemas.openxmlformats.org/officeDocument/2006/relationships/slideLayout" Target="../slideLayouts/slideLayout108.xml"/><Relationship Id="rId19" Type="http://schemas.openxmlformats.org/officeDocument/2006/relationships/slideLayout" Target="../slideLayouts/slideLayout89.xml"/><Relationship Id="rId18"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35.xml"/><Relationship Id="rId22" Type="http://schemas.openxmlformats.org/officeDocument/2006/relationships/slideLayout" Target="../slideLayouts/slideLayout137.xml"/><Relationship Id="rId21" Type="http://schemas.openxmlformats.org/officeDocument/2006/relationships/slideLayout" Target="../slideLayouts/slideLayout136.xml"/><Relationship Id="rId24" Type="http://schemas.openxmlformats.org/officeDocument/2006/relationships/slideLayout" Target="../slideLayouts/slideLayout139.xml"/><Relationship Id="rId23" Type="http://schemas.openxmlformats.org/officeDocument/2006/relationships/slideLayout" Target="../slideLayouts/slideLayout138.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26" Type="http://schemas.openxmlformats.org/officeDocument/2006/relationships/slideLayout" Target="../slideLayouts/slideLayout141.xml"/><Relationship Id="rId25" Type="http://schemas.openxmlformats.org/officeDocument/2006/relationships/slideLayout" Target="../slideLayouts/slideLayout140.xml"/><Relationship Id="rId28" Type="http://schemas.openxmlformats.org/officeDocument/2006/relationships/slideLayout" Target="../slideLayouts/slideLayout143.xml"/><Relationship Id="rId27" Type="http://schemas.openxmlformats.org/officeDocument/2006/relationships/slideLayout" Target="../slideLayouts/slideLayout142.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29" Type="http://schemas.openxmlformats.org/officeDocument/2006/relationships/slideLayout" Target="../slideLayouts/slideLayout144.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31" Type="http://schemas.openxmlformats.org/officeDocument/2006/relationships/slideLayout" Target="../slideLayouts/slideLayout146.xml"/><Relationship Id="rId30" Type="http://schemas.openxmlformats.org/officeDocument/2006/relationships/slideLayout" Target="../slideLayouts/slideLayout145.xml"/><Relationship Id="rId11" Type="http://schemas.openxmlformats.org/officeDocument/2006/relationships/slideLayout" Target="../slideLayouts/slideLayout126.xml"/><Relationship Id="rId33" Type="http://schemas.openxmlformats.org/officeDocument/2006/relationships/slideLayout" Target="../slideLayouts/slideLayout148.xml"/><Relationship Id="rId10" Type="http://schemas.openxmlformats.org/officeDocument/2006/relationships/slideLayout" Target="../slideLayouts/slideLayout125.xml"/><Relationship Id="rId32" Type="http://schemas.openxmlformats.org/officeDocument/2006/relationships/slideLayout" Target="../slideLayouts/slideLayout147.xml"/><Relationship Id="rId13" Type="http://schemas.openxmlformats.org/officeDocument/2006/relationships/slideLayout" Target="../slideLayouts/slideLayout128.xml"/><Relationship Id="rId35" Type="http://schemas.openxmlformats.org/officeDocument/2006/relationships/slideLayout" Target="../slideLayouts/slideLayout150.xml"/><Relationship Id="rId12" Type="http://schemas.openxmlformats.org/officeDocument/2006/relationships/slideLayout" Target="../slideLayouts/slideLayout127.xml"/><Relationship Id="rId34" Type="http://schemas.openxmlformats.org/officeDocument/2006/relationships/slideLayout" Target="../slideLayouts/slideLayout149.xml"/><Relationship Id="rId15" Type="http://schemas.openxmlformats.org/officeDocument/2006/relationships/slideLayout" Target="../slideLayouts/slideLayout130.xml"/><Relationship Id="rId37" Type="http://schemas.openxmlformats.org/officeDocument/2006/relationships/slideLayout" Target="../slideLayouts/slideLayout152.xml"/><Relationship Id="rId14" Type="http://schemas.openxmlformats.org/officeDocument/2006/relationships/slideLayout" Target="../slideLayouts/slideLayout129.xml"/><Relationship Id="rId36" Type="http://schemas.openxmlformats.org/officeDocument/2006/relationships/slideLayout" Target="../slideLayouts/slideLayout151.xml"/><Relationship Id="rId17" Type="http://schemas.openxmlformats.org/officeDocument/2006/relationships/slideLayout" Target="../slideLayouts/slideLayout132.xml"/><Relationship Id="rId16" Type="http://schemas.openxmlformats.org/officeDocument/2006/relationships/slideLayout" Target="../slideLayouts/slideLayout131.xml"/><Relationship Id="rId38" Type="http://schemas.openxmlformats.org/officeDocument/2006/relationships/theme" Target="../theme/theme7.xml"/><Relationship Id="rId19" Type="http://schemas.openxmlformats.org/officeDocument/2006/relationships/slideLayout" Target="../slideLayouts/slideLayout134.xml"/><Relationship Id="rId18"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192.xml"/><Relationship Id="rId20" Type="http://schemas.openxmlformats.org/officeDocument/2006/relationships/slideLayout" Target="../slideLayouts/slideLayout172.xml"/><Relationship Id="rId42" Type="http://schemas.openxmlformats.org/officeDocument/2006/relationships/slideLayout" Target="../slideLayouts/slideLayout194.xml"/><Relationship Id="rId41" Type="http://schemas.openxmlformats.org/officeDocument/2006/relationships/slideLayout" Target="../slideLayouts/slideLayout193.xml"/><Relationship Id="rId22" Type="http://schemas.openxmlformats.org/officeDocument/2006/relationships/slideLayout" Target="../slideLayouts/slideLayout174.xml"/><Relationship Id="rId44" Type="http://schemas.openxmlformats.org/officeDocument/2006/relationships/slideLayout" Target="../slideLayouts/slideLayout196.xml"/><Relationship Id="rId21" Type="http://schemas.openxmlformats.org/officeDocument/2006/relationships/slideLayout" Target="../slideLayouts/slideLayout173.xml"/><Relationship Id="rId43" Type="http://schemas.openxmlformats.org/officeDocument/2006/relationships/slideLayout" Target="../slideLayouts/slideLayout195.xml"/><Relationship Id="rId24" Type="http://schemas.openxmlformats.org/officeDocument/2006/relationships/slideLayout" Target="../slideLayouts/slideLayout176.xml"/><Relationship Id="rId46" Type="http://schemas.openxmlformats.org/officeDocument/2006/relationships/theme" Target="../theme/theme4.xml"/><Relationship Id="rId23" Type="http://schemas.openxmlformats.org/officeDocument/2006/relationships/slideLayout" Target="../slideLayouts/slideLayout175.xml"/><Relationship Id="rId45" Type="http://schemas.openxmlformats.org/officeDocument/2006/relationships/slideLayout" Target="../slideLayouts/slideLayout197.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26" Type="http://schemas.openxmlformats.org/officeDocument/2006/relationships/slideLayout" Target="../slideLayouts/slideLayout178.xml"/><Relationship Id="rId25" Type="http://schemas.openxmlformats.org/officeDocument/2006/relationships/slideLayout" Target="../slideLayouts/slideLayout177.xml"/><Relationship Id="rId28" Type="http://schemas.openxmlformats.org/officeDocument/2006/relationships/slideLayout" Target="../slideLayouts/slideLayout180.xml"/><Relationship Id="rId27" Type="http://schemas.openxmlformats.org/officeDocument/2006/relationships/slideLayout" Target="../slideLayouts/slideLayout179.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29" Type="http://schemas.openxmlformats.org/officeDocument/2006/relationships/slideLayout" Target="../slideLayouts/slideLayout181.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31" Type="http://schemas.openxmlformats.org/officeDocument/2006/relationships/slideLayout" Target="../slideLayouts/slideLayout183.xml"/><Relationship Id="rId30" Type="http://schemas.openxmlformats.org/officeDocument/2006/relationships/slideLayout" Target="../slideLayouts/slideLayout182.xml"/><Relationship Id="rId11" Type="http://schemas.openxmlformats.org/officeDocument/2006/relationships/slideLayout" Target="../slideLayouts/slideLayout163.xml"/><Relationship Id="rId33" Type="http://schemas.openxmlformats.org/officeDocument/2006/relationships/slideLayout" Target="../slideLayouts/slideLayout185.xml"/><Relationship Id="rId10" Type="http://schemas.openxmlformats.org/officeDocument/2006/relationships/slideLayout" Target="../slideLayouts/slideLayout162.xml"/><Relationship Id="rId32" Type="http://schemas.openxmlformats.org/officeDocument/2006/relationships/slideLayout" Target="../slideLayouts/slideLayout184.xml"/><Relationship Id="rId13" Type="http://schemas.openxmlformats.org/officeDocument/2006/relationships/slideLayout" Target="../slideLayouts/slideLayout165.xml"/><Relationship Id="rId35" Type="http://schemas.openxmlformats.org/officeDocument/2006/relationships/slideLayout" Target="../slideLayouts/slideLayout187.xml"/><Relationship Id="rId12" Type="http://schemas.openxmlformats.org/officeDocument/2006/relationships/slideLayout" Target="../slideLayouts/slideLayout164.xml"/><Relationship Id="rId34" Type="http://schemas.openxmlformats.org/officeDocument/2006/relationships/slideLayout" Target="../slideLayouts/slideLayout186.xml"/><Relationship Id="rId15" Type="http://schemas.openxmlformats.org/officeDocument/2006/relationships/slideLayout" Target="../slideLayouts/slideLayout167.xml"/><Relationship Id="rId37" Type="http://schemas.openxmlformats.org/officeDocument/2006/relationships/slideLayout" Target="../slideLayouts/slideLayout189.xml"/><Relationship Id="rId14" Type="http://schemas.openxmlformats.org/officeDocument/2006/relationships/slideLayout" Target="../slideLayouts/slideLayout166.xml"/><Relationship Id="rId36" Type="http://schemas.openxmlformats.org/officeDocument/2006/relationships/slideLayout" Target="../slideLayouts/slideLayout188.xml"/><Relationship Id="rId17" Type="http://schemas.openxmlformats.org/officeDocument/2006/relationships/slideLayout" Target="../slideLayouts/slideLayout169.xml"/><Relationship Id="rId39" Type="http://schemas.openxmlformats.org/officeDocument/2006/relationships/slideLayout" Target="../slideLayouts/slideLayout191.xml"/><Relationship Id="rId16" Type="http://schemas.openxmlformats.org/officeDocument/2006/relationships/slideLayout" Target="../slideLayouts/slideLayout168.xml"/><Relationship Id="rId38" Type="http://schemas.openxmlformats.org/officeDocument/2006/relationships/slideLayout" Target="../slideLayouts/slideLayout190.xml"/><Relationship Id="rId19" Type="http://schemas.openxmlformats.org/officeDocument/2006/relationships/slideLayout" Target="../slideLayouts/slideLayout171.xml"/><Relationship Id="rId18" Type="http://schemas.openxmlformats.org/officeDocument/2006/relationships/slideLayout" Target="../slideLayouts/slideLayout170.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217.xml"/><Relationship Id="rId22" Type="http://schemas.openxmlformats.org/officeDocument/2006/relationships/theme" Target="../theme/theme2.xml"/><Relationship Id="rId21" Type="http://schemas.openxmlformats.org/officeDocument/2006/relationships/slideLayout" Target="../slideLayouts/slideLayout218.xml"/><Relationship Id="rId1" Type="http://schemas.openxmlformats.org/officeDocument/2006/relationships/slideLayout" Target="../slideLayouts/slideLayout198.xml"/><Relationship Id="rId2" Type="http://schemas.openxmlformats.org/officeDocument/2006/relationships/slideLayout" Target="../slideLayouts/slideLayout199.xml"/><Relationship Id="rId3" Type="http://schemas.openxmlformats.org/officeDocument/2006/relationships/slideLayout" Target="../slideLayouts/slideLayout200.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5" Type="http://schemas.openxmlformats.org/officeDocument/2006/relationships/slideLayout" Target="../slideLayouts/slideLayout202.xml"/><Relationship Id="rId6" Type="http://schemas.openxmlformats.org/officeDocument/2006/relationships/slideLayout" Target="../slideLayouts/slideLayout203.xml"/><Relationship Id="rId7" Type="http://schemas.openxmlformats.org/officeDocument/2006/relationships/slideLayout" Target="../slideLayouts/slideLayout204.xml"/><Relationship Id="rId8" Type="http://schemas.openxmlformats.org/officeDocument/2006/relationships/slideLayout" Target="../slideLayouts/slideLayout205.xml"/><Relationship Id="rId11" Type="http://schemas.openxmlformats.org/officeDocument/2006/relationships/slideLayout" Target="../slideLayouts/slideLayout208.xml"/><Relationship Id="rId10" Type="http://schemas.openxmlformats.org/officeDocument/2006/relationships/slideLayout" Target="../slideLayouts/slideLayout207.xml"/><Relationship Id="rId13" Type="http://schemas.openxmlformats.org/officeDocument/2006/relationships/slideLayout" Target="../slideLayouts/slideLayout210.xml"/><Relationship Id="rId12" Type="http://schemas.openxmlformats.org/officeDocument/2006/relationships/slideLayout" Target="../slideLayouts/slideLayout209.xml"/><Relationship Id="rId15" Type="http://schemas.openxmlformats.org/officeDocument/2006/relationships/slideLayout" Target="../slideLayouts/slideLayout212.xml"/><Relationship Id="rId14" Type="http://schemas.openxmlformats.org/officeDocument/2006/relationships/slideLayout" Target="../slideLayouts/slideLayout211.xml"/><Relationship Id="rId17" Type="http://schemas.openxmlformats.org/officeDocument/2006/relationships/slideLayout" Target="../slideLayouts/slideLayout214.xml"/><Relationship Id="rId16" Type="http://schemas.openxmlformats.org/officeDocument/2006/relationships/slideLayout" Target="../slideLayouts/slideLayout213.xml"/><Relationship Id="rId19" Type="http://schemas.openxmlformats.org/officeDocument/2006/relationships/slideLayout" Target="../slideLayouts/slideLayout216.xml"/><Relationship Id="rId18" Type="http://schemas.openxmlformats.org/officeDocument/2006/relationships/slideLayout" Target="../slideLayouts/slideLayout215.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238.xml"/><Relationship Id="rId22" Type="http://schemas.openxmlformats.org/officeDocument/2006/relationships/slideLayout" Target="../slideLayouts/slideLayout240.xml"/><Relationship Id="rId21" Type="http://schemas.openxmlformats.org/officeDocument/2006/relationships/slideLayout" Target="../slideLayouts/slideLayout239.xml"/><Relationship Id="rId24" Type="http://schemas.openxmlformats.org/officeDocument/2006/relationships/slideLayout" Target="../slideLayouts/slideLayout242.xml"/><Relationship Id="rId23" Type="http://schemas.openxmlformats.org/officeDocument/2006/relationships/slideLayout" Target="../slideLayouts/slideLayout241.xml"/><Relationship Id="rId1" Type="http://schemas.openxmlformats.org/officeDocument/2006/relationships/slideLayout" Target="../slideLayouts/slideLayout219.xml"/><Relationship Id="rId2" Type="http://schemas.openxmlformats.org/officeDocument/2006/relationships/slideLayout" Target="../slideLayouts/slideLayout220.xml"/><Relationship Id="rId3" Type="http://schemas.openxmlformats.org/officeDocument/2006/relationships/slideLayout" Target="../slideLayouts/slideLayout221.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26" Type="http://schemas.openxmlformats.org/officeDocument/2006/relationships/slideLayout" Target="../slideLayouts/slideLayout244.xml"/><Relationship Id="rId25" Type="http://schemas.openxmlformats.org/officeDocument/2006/relationships/slideLayout" Target="../slideLayouts/slideLayout243.xml"/><Relationship Id="rId28" Type="http://schemas.openxmlformats.org/officeDocument/2006/relationships/theme" Target="../theme/theme3.xml"/><Relationship Id="rId27" Type="http://schemas.openxmlformats.org/officeDocument/2006/relationships/slideLayout" Target="../slideLayouts/slideLayout245.xml"/><Relationship Id="rId5" Type="http://schemas.openxmlformats.org/officeDocument/2006/relationships/slideLayout" Target="../slideLayouts/slideLayout223.xml"/><Relationship Id="rId6" Type="http://schemas.openxmlformats.org/officeDocument/2006/relationships/slideLayout" Target="../slideLayouts/slideLayout224.xml"/><Relationship Id="rId7" Type="http://schemas.openxmlformats.org/officeDocument/2006/relationships/slideLayout" Target="../slideLayouts/slideLayout225.xml"/><Relationship Id="rId8" Type="http://schemas.openxmlformats.org/officeDocument/2006/relationships/slideLayout" Target="../slideLayouts/slideLayout226.xml"/><Relationship Id="rId11" Type="http://schemas.openxmlformats.org/officeDocument/2006/relationships/slideLayout" Target="../slideLayouts/slideLayout229.xml"/><Relationship Id="rId10" Type="http://schemas.openxmlformats.org/officeDocument/2006/relationships/slideLayout" Target="../slideLayouts/slideLayout228.xml"/><Relationship Id="rId13" Type="http://schemas.openxmlformats.org/officeDocument/2006/relationships/slideLayout" Target="../slideLayouts/slideLayout231.xml"/><Relationship Id="rId12" Type="http://schemas.openxmlformats.org/officeDocument/2006/relationships/slideLayout" Target="../slideLayouts/slideLayout230.xml"/><Relationship Id="rId15" Type="http://schemas.openxmlformats.org/officeDocument/2006/relationships/slideLayout" Target="../slideLayouts/slideLayout233.xml"/><Relationship Id="rId14" Type="http://schemas.openxmlformats.org/officeDocument/2006/relationships/slideLayout" Target="../slideLayouts/slideLayout232.xml"/><Relationship Id="rId17" Type="http://schemas.openxmlformats.org/officeDocument/2006/relationships/slideLayout" Target="../slideLayouts/slideLayout235.xml"/><Relationship Id="rId16" Type="http://schemas.openxmlformats.org/officeDocument/2006/relationships/slideLayout" Target="../slideLayouts/slideLayout234.xml"/><Relationship Id="rId19" Type="http://schemas.openxmlformats.org/officeDocument/2006/relationships/slideLayout" Target="../slideLayouts/slideLayout237.xml"/><Relationship Id="rId18" Type="http://schemas.openxmlformats.org/officeDocument/2006/relationships/slideLayout" Target="../slideLayouts/slideLayout236.xml"/></Relationships>
</file>

<file path=ppt/slideMasters/_rels/slideMaster8.xml.rels><?xml version="1.0" encoding="UTF-8" standalone="yes"?><Relationships xmlns="http://schemas.openxmlformats.org/package/2006/relationships"><Relationship Id="rId40" Type="http://schemas.openxmlformats.org/officeDocument/2006/relationships/slideLayout" Target="../slideLayouts/slideLayout285.xml"/><Relationship Id="rId20" Type="http://schemas.openxmlformats.org/officeDocument/2006/relationships/slideLayout" Target="../slideLayouts/slideLayout265.xml"/><Relationship Id="rId42" Type="http://schemas.openxmlformats.org/officeDocument/2006/relationships/slideLayout" Target="../slideLayouts/slideLayout287.xml"/><Relationship Id="rId41" Type="http://schemas.openxmlformats.org/officeDocument/2006/relationships/slideLayout" Target="../slideLayouts/slideLayout286.xml"/><Relationship Id="rId22" Type="http://schemas.openxmlformats.org/officeDocument/2006/relationships/slideLayout" Target="../slideLayouts/slideLayout267.xml"/><Relationship Id="rId44" Type="http://schemas.openxmlformats.org/officeDocument/2006/relationships/slideLayout" Target="../slideLayouts/slideLayout289.xml"/><Relationship Id="rId21" Type="http://schemas.openxmlformats.org/officeDocument/2006/relationships/slideLayout" Target="../slideLayouts/slideLayout266.xml"/><Relationship Id="rId43" Type="http://schemas.openxmlformats.org/officeDocument/2006/relationships/slideLayout" Target="../slideLayouts/slideLayout288.xml"/><Relationship Id="rId24" Type="http://schemas.openxmlformats.org/officeDocument/2006/relationships/slideLayout" Target="../slideLayouts/slideLayout269.xml"/><Relationship Id="rId46" Type="http://schemas.openxmlformats.org/officeDocument/2006/relationships/theme" Target="../theme/theme8.xml"/><Relationship Id="rId23" Type="http://schemas.openxmlformats.org/officeDocument/2006/relationships/slideLayout" Target="../slideLayouts/slideLayout268.xml"/><Relationship Id="rId45" Type="http://schemas.openxmlformats.org/officeDocument/2006/relationships/slideLayout" Target="../slideLayouts/slideLayout290.xml"/><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26" Type="http://schemas.openxmlformats.org/officeDocument/2006/relationships/slideLayout" Target="../slideLayouts/slideLayout271.xml"/><Relationship Id="rId25" Type="http://schemas.openxmlformats.org/officeDocument/2006/relationships/slideLayout" Target="../slideLayouts/slideLayout270.xml"/><Relationship Id="rId28" Type="http://schemas.openxmlformats.org/officeDocument/2006/relationships/slideLayout" Target="../slideLayouts/slideLayout273.xml"/><Relationship Id="rId27" Type="http://schemas.openxmlformats.org/officeDocument/2006/relationships/slideLayout" Target="../slideLayouts/slideLayout272.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29" Type="http://schemas.openxmlformats.org/officeDocument/2006/relationships/slideLayout" Target="../slideLayouts/slideLayout274.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31" Type="http://schemas.openxmlformats.org/officeDocument/2006/relationships/slideLayout" Target="../slideLayouts/slideLayout276.xml"/><Relationship Id="rId30" Type="http://schemas.openxmlformats.org/officeDocument/2006/relationships/slideLayout" Target="../slideLayouts/slideLayout275.xml"/><Relationship Id="rId11" Type="http://schemas.openxmlformats.org/officeDocument/2006/relationships/slideLayout" Target="../slideLayouts/slideLayout256.xml"/><Relationship Id="rId33" Type="http://schemas.openxmlformats.org/officeDocument/2006/relationships/slideLayout" Target="../slideLayouts/slideLayout278.xml"/><Relationship Id="rId10" Type="http://schemas.openxmlformats.org/officeDocument/2006/relationships/slideLayout" Target="../slideLayouts/slideLayout255.xml"/><Relationship Id="rId32" Type="http://schemas.openxmlformats.org/officeDocument/2006/relationships/slideLayout" Target="../slideLayouts/slideLayout277.xml"/><Relationship Id="rId13" Type="http://schemas.openxmlformats.org/officeDocument/2006/relationships/slideLayout" Target="../slideLayouts/slideLayout258.xml"/><Relationship Id="rId35" Type="http://schemas.openxmlformats.org/officeDocument/2006/relationships/slideLayout" Target="../slideLayouts/slideLayout280.xml"/><Relationship Id="rId12" Type="http://schemas.openxmlformats.org/officeDocument/2006/relationships/slideLayout" Target="../slideLayouts/slideLayout257.xml"/><Relationship Id="rId34" Type="http://schemas.openxmlformats.org/officeDocument/2006/relationships/slideLayout" Target="../slideLayouts/slideLayout279.xml"/><Relationship Id="rId15" Type="http://schemas.openxmlformats.org/officeDocument/2006/relationships/slideLayout" Target="../slideLayouts/slideLayout260.xml"/><Relationship Id="rId37" Type="http://schemas.openxmlformats.org/officeDocument/2006/relationships/slideLayout" Target="../slideLayouts/slideLayout282.xml"/><Relationship Id="rId14" Type="http://schemas.openxmlformats.org/officeDocument/2006/relationships/slideLayout" Target="../slideLayouts/slideLayout259.xml"/><Relationship Id="rId36" Type="http://schemas.openxmlformats.org/officeDocument/2006/relationships/slideLayout" Target="../slideLayouts/slideLayout281.xml"/><Relationship Id="rId17" Type="http://schemas.openxmlformats.org/officeDocument/2006/relationships/slideLayout" Target="../slideLayouts/slideLayout262.xml"/><Relationship Id="rId39" Type="http://schemas.openxmlformats.org/officeDocument/2006/relationships/slideLayout" Target="../slideLayouts/slideLayout284.xml"/><Relationship Id="rId16" Type="http://schemas.openxmlformats.org/officeDocument/2006/relationships/slideLayout" Target="../slideLayouts/slideLayout261.xml"/><Relationship Id="rId38" Type="http://schemas.openxmlformats.org/officeDocument/2006/relationships/slideLayout" Target="../slideLayouts/slideLayout283.xml"/><Relationship Id="rId19" Type="http://schemas.openxmlformats.org/officeDocument/2006/relationships/slideLayout" Target="../slideLayouts/slideLayout264.xml"/><Relationship Id="rId18" Type="http://schemas.openxmlformats.org/officeDocument/2006/relationships/slideLayout" Target="../slideLayouts/slideLayout263.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310.xml"/><Relationship Id="rId22" Type="http://schemas.openxmlformats.org/officeDocument/2006/relationships/slideLayout" Target="../slideLayouts/slideLayout312.xml"/><Relationship Id="rId21" Type="http://schemas.openxmlformats.org/officeDocument/2006/relationships/slideLayout" Target="../slideLayouts/slideLayout311.xml"/><Relationship Id="rId24" Type="http://schemas.openxmlformats.org/officeDocument/2006/relationships/slideLayout" Target="../slideLayouts/slideLayout314.xml"/><Relationship Id="rId23" Type="http://schemas.openxmlformats.org/officeDocument/2006/relationships/slideLayout" Target="../slideLayouts/slideLayout313.xml"/><Relationship Id="rId1" Type="http://schemas.openxmlformats.org/officeDocument/2006/relationships/slideLayout" Target="../slideLayouts/slideLayout291.xml"/><Relationship Id="rId2" Type="http://schemas.openxmlformats.org/officeDocument/2006/relationships/slideLayout" Target="../slideLayouts/slideLayout292.xml"/><Relationship Id="rId3" Type="http://schemas.openxmlformats.org/officeDocument/2006/relationships/slideLayout" Target="../slideLayouts/slideLayout293.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26" Type="http://schemas.openxmlformats.org/officeDocument/2006/relationships/slideLayout" Target="../slideLayouts/slideLayout316.xml"/><Relationship Id="rId25" Type="http://schemas.openxmlformats.org/officeDocument/2006/relationships/slideLayout" Target="../slideLayouts/slideLayout315.xml"/><Relationship Id="rId28" Type="http://schemas.openxmlformats.org/officeDocument/2006/relationships/slideLayout" Target="../slideLayouts/slideLayout318.xml"/><Relationship Id="rId27" Type="http://schemas.openxmlformats.org/officeDocument/2006/relationships/slideLayout" Target="../slideLayouts/slideLayout317.xml"/><Relationship Id="rId5" Type="http://schemas.openxmlformats.org/officeDocument/2006/relationships/slideLayout" Target="../slideLayouts/slideLayout295.xml"/><Relationship Id="rId6" Type="http://schemas.openxmlformats.org/officeDocument/2006/relationships/slideLayout" Target="../slideLayouts/slideLayout296.xml"/><Relationship Id="rId29" Type="http://schemas.openxmlformats.org/officeDocument/2006/relationships/slideLayout" Target="../slideLayouts/slideLayout319.xml"/><Relationship Id="rId7" Type="http://schemas.openxmlformats.org/officeDocument/2006/relationships/slideLayout" Target="../slideLayouts/slideLayout297.xml"/><Relationship Id="rId8" Type="http://schemas.openxmlformats.org/officeDocument/2006/relationships/slideLayout" Target="../slideLayouts/slideLayout298.xml"/><Relationship Id="rId31" Type="http://schemas.openxmlformats.org/officeDocument/2006/relationships/slideLayout" Target="../slideLayouts/slideLayout321.xml"/><Relationship Id="rId30" Type="http://schemas.openxmlformats.org/officeDocument/2006/relationships/slideLayout" Target="../slideLayouts/slideLayout320.xml"/><Relationship Id="rId11" Type="http://schemas.openxmlformats.org/officeDocument/2006/relationships/slideLayout" Target="../slideLayouts/slideLayout301.xml"/><Relationship Id="rId33" Type="http://schemas.openxmlformats.org/officeDocument/2006/relationships/slideLayout" Target="../slideLayouts/slideLayout323.xml"/><Relationship Id="rId10" Type="http://schemas.openxmlformats.org/officeDocument/2006/relationships/slideLayout" Target="../slideLayouts/slideLayout300.xml"/><Relationship Id="rId32" Type="http://schemas.openxmlformats.org/officeDocument/2006/relationships/slideLayout" Target="../slideLayouts/slideLayout322.xml"/><Relationship Id="rId13" Type="http://schemas.openxmlformats.org/officeDocument/2006/relationships/slideLayout" Target="../slideLayouts/slideLayout303.xml"/><Relationship Id="rId35" Type="http://schemas.openxmlformats.org/officeDocument/2006/relationships/slideLayout" Target="../slideLayouts/slideLayout325.xml"/><Relationship Id="rId12" Type="http://schemas.openxmlformats.org/officeDocument/2006/relationships/slideLayout" Target="../slideLayouts/slideLayout302.xml"/><Relationship Id="rId34" Type="http://schemas.openxmlformats.org/officeDocument/2006/relationships/slideLayout" Target="../slideLayouts/slideLayout324.xml"/><Relationship Id="rId15" Type="http://schemas.openxmlformats.org/officeDocument/2006/relationships/slideLayout" Target="../slideLayouts/slideLayout305.xml"/><Relationship Id="rId37" Type="http://schemas.openxmlformats.org/officeDocument/2006/relationships/slideLayout" Target="../slideLayouts/slideLayout327.xml"/><Relationship Id="rId14" Type="http://schemas.openxmlformats.org/officeDocument/2006/relationships/slideLayout" Target="../slideLayouts/slideLayout304.xml"/><Relationship Id="rId36" Type="http://schemas.openxmlformats.org/officeDocument/2006/relationships/slideLayout" Target="../slideLayouts/slideLayout326.xml"/><Relationship Id="rId17" Type="http://schemas.openxmlformats.org/officeDocument/2006/relationships/slideLayout" Target="../slideLayouts/slideLayout307.xml"/><Relationship Id="rId16" Type="http://schemas.openxmlformats.org/officeDocument/2006/relationships/slideLayout" Target="../slideLayouts/slideLayout306.xml"/><Relationship Id="rId38" Type="http://schemas.openxmlformats.org/officeDocument/2006/relationships/theme" Target="../theme/theme6.xml"/><Relationship Id="rId19" Type="http://schemas.openxmlformats.org/officeDocument/2006/relationships/slideLayout" Target="../slideLayouts/slideLayout309.xml"/><Relationship Id="rId18" Type="http://schemas.openxmlformats.org/officeDocument/2006/relationships/slideLayout" Target="../slideLayouts/slideLayout30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F3F4E"/>
              </a:buClr>
              <a:buSzPts val="2800"/>
              <a:buFont typeface="IBM Plex Sans"/>
              <a:buNone/>
              <a:defRPr b="1" sz="2800">
                <a:solidFill>
                  <a:srgbClr val="2F3F4E"/>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D5966"/>
              </a:buClr>
              <a:buSzPts val="1800"/>
              <a:buFont typeface="Source Sans Pro"/>
              <a:buChar char="●"/>
              <a:defRPr sz="1800">
                <a:solidFill>
                  <a:srgbClr val="4D5966"/>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0" name="Shape 190"/>
        <p:cNvGrpSpPr/>
        <p:nvPr/>
      </p:nvGrpSpPr>
      <p:grpSpPr>
        <a:xfrm>
          <a:off x="0" y="0"/>
          <a:ext cx="0" cy="0"/>
          <a:chOff x="0" y="0"/>
          <a:chExt cx="0" cy="0"/>
        </a:xfrm>
      </p:grpSpPr>
      <p:sp>
        <p:nvSpPr>
          <p:cNvPr id="191" name="Google Shape;191;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F3F4E"/>
              </a:buClr>
              <a:buSzPts val="2800"/>
              <a:buFont typeface="IBM Plex Sans"/>
              <a:buNone/>
              <a:defRPr b="1" sz="2800">
                <a:solidFill>
                  <a:srgbClr val="2F3F4E"/>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92" name="Google Shape;192;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D5966"/>
              </a:buClr>
              <a:buSzPts val="1800"/>
              <a:buFont typeface="Source Sans Pro"/>
              <a:buChar char="●"/>
              <a:defRPr sz="1800">
                <a:solidFill>
                  <a:srgbClr val="4D5966"/>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9pPr>
          </a:lstStyle>
          <a:p/>
        </p:txBody>
      </p:sp>
      <p:sp>
        <p:nvSpPr>
          <p:cNvPr id="193" name="Google Shape;19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5" name="Shape 375"/>
        <p:cNvGrpSpPr/>
        <p:nvPr/>
      </p:nvGrpSpPr>
      <p:grpSpPr>
        <a:xfrm>
          <a:off x="0" y="0"/>
          <a:ext cx="0" cy="0"/>
          <a:chOff x="0" y="0"/>
          <a:chExt cx="0" cy="0"/>
        </a:xfrm>
      </p:grpSpPr>
      <p:sp>
        <p:nvSpPr>
          <p:cNvPr id="376" name="Google Shape;376;p73"/>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77" name="Google Shape;377;p73"/>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378" name="Google Shape;378;p73"/>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379" name="Google Shape;379;p73"/>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3</a:t>
            </a:r>
            <a:r>
              <a:rPr b="1" i="1" lang="en" sz="700" u="none" cap="none" strike="noStrike">
                <a:solidFill>
                  <a:schemeClr val="accent2"/>
                </a:solidFill>
                <a:latin typeface="Roboto"/>
                <a:ea typeface="Roboto"/>
                <a:cs typeface="Roboto"/>
                <a:sym typeface="Roboto"/>
              </a:rPr>
              <a:t> FinOps Foundation – All rights reserved.</a:t>
            </a:r>
            <a:endParaRPr>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06" name="Shape 606"/>
        <p:cNvGrpSpPr/>
        <p:nvPr/>
      </p:nvGrpSpPr>
      <p:grpSpPr>
        <a:xfrm>
          <a:off x="0" y="0"/>
          <a:ext cx="0" cy="0"/>
          <a:chOff x="0" y="0"/>
          <a:chExt cx="0" cy="0"/>
        </a:xfrm>
      </p:grpSpPr>
      <p:sp>
        <p:nvSpPr>
          <p:cNvPr id="607" name="Google Shape;607;p119"/>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08" name="Google Shape;608;p119"/>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609" name="Google Shape;609;p119"/>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610" name="Google Shape;610;p119"/>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3</a:t>
            </a:r>
            <a:r>
              <a:rPr b="1" i="1" lang="en" sz="700" u="none" cap="none" strike="noStrike">
                <a:solidFill>
                  <a:schemeClr val="accent2"/>
                </a:solidFill>
                <a:latin typeface="Roboto"/>
                <a:ea typeface="Roboto"/>
                <a:cs typeface="Roboto"/>
                <a:sym typeface="Roboto"/>
              </a:rPr>
              <a:t> FinOps Foundation – All rights reserved.</a:t>
            </a:r>
            <a:endParaRPr>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98" name="Shape 798"/>
        <p:cNvGrpSpPr/>
        <p:nvPr/>
      </p:nvGrpSpPr>
      <p:grpSpPr>
        <a:xfrm>
          <a:off x="0" y="0"/>
          <a:ext cx="0" cy="0"/>
          <a:chOff x="0" y="0"/>
          <a:chExt cx="0" cy="0"/>
        </a:xfrm>
      </p:grpSpPr>
      <p:sp>
        <p:nvSpPr>
          <p:cNvPr id="799" name="Google Shape;799;p157"/>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00" name="Google Shape;800;p157"/>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sz="1400">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801" name="Google Shape;801;p157"/>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802" name="Google Shape;802;p157"/>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3</a:t>
            </a:r>
            <a:r>
              <a:rPr b="1" i="1" lang="en" sz="700" u="none" cap="none" strike="noStrike">
                <a:solidFill>
                  <a:schemeClr val="accent2"/>
                </a:solidFill>
                <a:latin typeface="Roboto"/>
                <a:ea typeface="Roboto"/>
                <a:cs typeface="Roboto"/>
                <a:sym typeface="Roboto"/>
              </a:rPr>
              <a:t> FinOps Foundation – All rights reserved.</a:t>
            </a:r>
            <a:endParaRPr sz="1400">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27" name="Shape 1027"/>
        <p:cNvGrpSpPr/>
        <p:nvPr/>
      </p:nvGrpSpPr>
      <p:grpSpPr>
        <a:xfrm>
          <a:off x="0" y="0"/>
          <a:ext cx="0" cy="0"/>
          <a:chOff x="0" y="0"/>
          <a:chExt cx="0" cy="0"/>
        </a:xfrm>
      </p:grpSpPr>
      <p:sp>
        <p:nvSpPr>
          <p:cNvPr id="1028" name="Google Shape;1028;p2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F3F4E"/>
              </a:buClr>
              <a:buSzPts val="2800"/>
              <a:buFont typeface="IBM Plex Sans"/>
              <a:buNone/>
              <a:defRPr b="1" sz="2800">
                <a:solidFill>
                  <a:srgbClr val="2F3F4E"/>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29" name="Google Shape;1029;p2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D5966"/>
              </a:buClr>
              <a:buSzPts val="1800"/>
              <a:buFont typeface="Source Sans Pro"/>
              <a:buChar char="●"/>
              <a:defRPr sz="1800">
                <a:solidFill>
                  <a:srgbClr val="4D5966"/>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9pPr>
          </a:lstStyle>
          <a:p/>
        </p:txBody>
      </p:sp>
      <p:sp>
        <p:nvSpPr>
          <p:cNvPr id="1030" name="Google Shape;1030;p2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44" name="Shape 1144"/>
        <p:cNvGrpSpPr/>
        <p:nvPr/>
      </p:nvGrpSpPr>
      <p:grpSpPr>
        <a:xfrm>
          <a:off x="0" y="0"/>
          <a:ext cx="0" cy="0"/>
          <a:chOff x="0" y="0"/>
          <a:chExt cx="0" cy="0"/>
        </a:xfrm>
      </p:grpSpPr>
      <p:sp>
        <p:nvSpPr>
          <p:cNvPr id="1145" name="Google Shape;1145;p2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F3F4E"/>
              </a:buClr>
              <a:buSzPts val="2800"/>
              <a:buFont typeface="IBM Plex Sans"/>
              <a:buNone/>
              <a:defRPr b="1" sz="2800">
                <a:solidFill>
                  <a:srgbClr val="2F3F4E"/>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46" name="Google Shape;1146;p2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D5966"/>
              </a:buClr>
              <a:buSzPts val="1800"/>
              <a:buFont typeface="Source Sans Pro"/>
              <a:buChar char="●"/>
              <a:defRPr sz="1800">
                <a:solidFill>
                  <a:srgbClr val="4D5966"/>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9pPr>
          </a:lstStyle>
          <a:p/>
        </p:txBody>
      </p:sp>
      <p:sp>
        <p:nvSpPr>
          <p:cNvPr id="1147" name="Google Shape;1147;p2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16" name="Shape 1316"/>
        <p:cNvGrpSpPr/>
        <p:nvPr/>
      </p:nvGrpSpPr>
      <p:grpSpPr>
        <a:xfrm>
          <a:off x="0" y="0"/>
          <a:ext cx="0" cy="0"/>
          <a:chOff x="0" y="0"/>
          <a:chExt cx="0" cy="0"/>
        </a:xfrm>
      </p:grpSpPr>
      <p:sp>
        <p:nvSpPr>
          <p:cNvPr id="1317" name="Google Shape;1317;p253"/>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318" name="Google Shape;1318;p253"/>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sz="1400">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1319" name="Google Shape;1319;p253"/>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1320" name="Google Shape;1320;p253"/>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3</a:t>
            </a:r>
            <a:r>
              <a:rPr b="1" i="1" lang="en" sz="700" u="none" cap="none" strike="noStrike">
                <a:solidFill>
                  <a:schemeClr val="accent2"/>
                </a:solidFill>
                <a:latin typeface="Roboto"/>
                <a:ea typeface="Roboto"/>
                <a:cs typeface="Roboto"/>
                <a:sym typeface="Roboto"/>
              </a:rPr>
              <a:t> FinOps Foundation – All rights reserved.</a:t>
            </a:r>
            <a:endParaRPr sz="1400">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 id="2147483917" r:id="rId25"/>
    <p:sldLayoutId id="2147483918" r:id="rId26"/>
    <p:sldLayoutId id="2147483919" r:id="rId27"/>
    <p:sldLayoutId id="2147483920" r:id="rId28"/>
    <p:sldLayoutId id="2147483921" r:id="rId29"/>
    <p:sldLayoutId id="2147483922" r:id="rId30"/>
    <p:sldLayoutId id="2147483923" r:id="rId31"/>
    <p:sldLayoutId id="2147483924" r:id="rId32"/>
    <p:sldLayoutId id="2147483925" r:id="rId33"/>
    <p:sldLayoutId id="2147483926" r:id="rId34"/>
    <p:sldLayoutId id="2147483927" r:id="rId35"/>
    <p:sldLayoutId id="2147483928" r:id="rId36"/>
    <p:sldLayoutId id="2147483929" r:id="rId37"/>
    <p:sldLayoutId id="2147483930" r:id="rId38"/>
    <p:sldLayoutId id="2147483931" r:id="rId39"/>
    <p:sldLayoutId id="2147483932" r:id="rId40"/>
    <p:sldLayoutId id="2147483933" r:id="rId41"/>
    <p:sldLayoutId id="2147483934" r:id="rId42"/>
    <p:sldLayoutId id="2147483935" r:id="rId43"/>
    <p:sldLayoutId id="2147483936" r:id="rId44"/>
    <p:sldLayoutId id="2147483937"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45" name="Shape 1545"/>
        <p:cNvGrpSpPr/>
        <p:nvPr/>
      </p:nvGrpSpPr>
      <p:grpSpPr>
        <a:xfrm>
          <a:off x="0" y="0"/>
          <a:ext cx="0" cy="0"/>
          <a:chOff x="0" y="0"/>
          <a:chExt cx="0" cy="0"/>
        </a:xfrm>
      </p:grpSpPr>
      <p:sp>
        <p:nvSpPr>
          <p:cNvPr id="1546" name="Google Shape;1546;p299"/>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547" name="Google Shape;1547;p299"/>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1548" name="Google Shape;1548;p299"/>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1549" name="Google Shape;1549;p299"/>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3</a:t>
            </a:r>
            <a:r>
              <a:rPr b="1" i="1" lang="en" sz="700" u="none" cap="none" strike="noStrike">
                <a:solidFill>
                  <a:schemeClr val="accent2"/>
                </a:solidFill>
                <a:latin typeface="Roboto"/>
                <a:ea typeface="Roboto"/>
                <a:cs typeface="Roboto"/>
                <a:sym typeface="Roboto"/>
              </a:rPr>
              <a:t> FinOps Foundation – All rights reserved.</a:t>
            </a:r>
            <a:endParaRPr>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 Id="rId3" Type="http://schemas.openxmlformats.org/officeDocument/2006/relationships/hyperlink" Target="https://www.finops.org/introduction/how-to-use/" TargetMode="External"/><Relationship Id="rId4" Type="http://schemas.openxmlformats.org/officeDocument/2006/relationships/hyperlink" Target="https://www.finops.org/introduction/how-to-use/" TargetMode="External"/><Relationship Id="rId5" Type="http://schemas.openxmlformats.org/officeDocument/2006/relationships/image" Target="../media/image28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xml"/><Relationship Id="rId3" Type="http://schemas.openxmlformats.org/officeDocument/2006/relationships/image" Target="../media/image349.png"/><Relationship Id="rId4" Type="http://schemas.openxmlformats.org/officeDocument/2006/relationships/image" Target="../media/image353.png"/><Relationship Id="rId9" Type="http://schemas.openxmlformats.org/officeDocument/2006/relationships/image" Target="../media/image356.png"/><Relationship Id="rId5" Type="http://schemas.openxmlformats.org/officeDocument/2006/relationships/image" Target="../media/image351.png"/><Relationship Id="rId6" Type="http://schemas.openxmlformats.org/officeDocument/2006/relationships/image" Target="../media/image355.png"/><Relationship Id="rId7" Type="http://schemas.openxmlformats.org/officeDocument/2006/relationships/image" Target="../media/image354.png"/><Relationship Id="rId8" Type="http://schemas.openxmlformats.org/officeDocument/2006/relationships/image" Target="../media/image357.png"/><Relationship Id="rId11" Type="http://schemas.openxmlformats.org/officeDocument/2006/relationships/hyperlink" Target="https://www.finops.org/introduction/how-to-use/" TargetMode="External"/><Relationship Id="rId10" Type="http://schemas.openxmlformats.org/officeDocument/2006/relationships/image" Target="../media/image3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11.xml"/><Relationship Id="rId3" Type="http://schemas.openxmlformats.org/officeDocument/2006/relationships/image" Target="../media/image363.png"/><Relationship Id="rId4" Type="http://schemas.openxmlformats.org/officeDocument/2006/relationships/image" Target="../media/image360.png"/><Relationship Id="rId5" Type="http://schemas.openxmlformats.org/officeDocument/2006/relationships/image" Target="../media/image364.png"/><Relationship Id="rId6" Type="http://schemas.openxmlformats.org/officeDocument/2006/relationships/image" Target="../media/image2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12.xml"/><Relationship Id="rId3" Type="http://schemas.openxmlformats.org/officeDocument/2006/relationships/image" Target="../media/image366.png"/><Relationship Id="rId4" Type="http://schemas.openxmlformats.org/officeDocument/2006/relationships/hyperlink" Target="https://www.finops.org/community/events/" TargetMode="External"/><Relationship Id="rId9" Type="http://schemas.openxmlformats.org/officeDocument/2006/relationships/hyperlink" Target="https://www.youtube.com/channel/UCyl26lvnoySlGWlF5oNHvYA" TargetMode="External"/><Relationship Id="rId5" Type="http://schemas.openxmlformats.org/officeDocument/2006/relationships/hyperlink" Target="https://www.finops.org/community/events/?prod_wp-events%5BrefinementList%5D%5Btag%5D%5B0%5D=Meetup" TargetMode="External"/><Relationship Id="rId6" Type="http://schemas.openxmlformats.org/officeDocument/2006/relationships/hyperlink" Target="https://www.finops.org/community/events/?prod_wp-events%5BrefinementList%5D%5Btag%5D%5B0%5D=Virtual%20Summit" TargetMode="External"/><Relationship Id="rId7" Type="http://schemas.openxmlformats.org/officeDocument/2006/relationships/hyperlink" Target="https://www.finops.org/community/events/?prod_wp-events%5BrefinementList%5D%5Btag%5D%5B0%5D=Working%20Group" TargetMode="External"/><Relationship Id="rId8" Type="http://schemas.openxmlformats.org/officeDocument/2006/relationships/hyperlink" Target="https://www.finops.org/community/community-slack/"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13.xml"/><Relationship Id="rId3" Type="http://schemas.openxmlformats.org/officeDocument/2006/relationships/hyperlink" Target="https://x.finops.org/" TargetMode="External"/><Relationship Id="rId4" Type="http://schemas.openxmlformats.org/officeDocument/2006/relationships/hyperlink" Target="http://www.youtube.com/watch?v=qqBQKf2Oot8" TargetMode="External"/><Relationship Id="rId5" Type="http://schemas.openxmlformats.org/officeDocument/2006/relationships/image" Target="../media/image36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14.xml"/><Relationship Id="rId3" Type="http://schemas.openxmlformats.org/officeDocument/2006/relationships/hyperlink" Target="https://data.finops.org/" TargetMode="External"/><Relationship Id="rId4" Type="http://schemas.openxmlformats.org/officeDocument/2006/relationships/image" Target="../media/image38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xml"/><Relationship Id="rId3" Type="http://schemas.openxmlformats.org/officeDocument/2006/relationships/image" Target="../media/image371.png"/><Relationship Id="rId4" Type="http://schemas.openxmlformats.org/officeDocument/2006/relationships/hyperlink" Target="https://www.finops.org/introduction/how-to-u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 Id="rId3" Type="http://schemas.openxmlformats.org/officeDocument/2006/relationships/image" Target="../media/image373.png"/><Relationship Id="rId4" Type="http://schemas.openxmlformats.org/officeDocument/2006/relationships/image" Target="../media/image3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18.xml"/><Relationship Id="rId3" Type="http://schemas.openxmlformats.org/officeDocument/2006/relationships/hyperlink" Target="https://www.finops.org/projects/overview/" TargetMode="External"/><Relationship Id="rId4" Type="http://schemas.openxmlformats.org/officeDocument/2006/relationships/image" Target="../media/image3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hyperlink" Target="https://www.finops.org/members/vendor-certification/" TargetMode="External"/><Relationship Id="rId4" Type="http://schemas.openxmlformats.org/officeDocument/2006/relationships/hyperlink" Target="https://www.finops.org/members/vendor-certification/" TargetMode="External"/><Relationship Id="rId5" Type="http://schemas.openxmlformats.org/officeDocument/2006/relationships/image" Target="../media/image370.png"/><Relationship Id="rId6" Type="http://schemas.openxmlformats.org/officeDocument/2006/relationships/image" Target="../media/image372.png"/><Relationship Id="rId7" Type="http://schemas.openxmlformats.org/officeDocument/2006/relationships/image" Target="../media/image375.png"/><Relationship Id="rId8" Type="http://schemas.openxmlformats.org/officeDocument/2006/relationships/image" Target="../media/image3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xml"/><Relationship Id="rId3" Type="http://schemas.openxmlformats.org/officeDocument/2006/relationships/image" Target="../media/image2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xml"/><Relationship Id="rId3" Type="http://schemas.openxmlformats.org/officeDocument/2006/relationships/image" Target="../media/image290.png"/><Relationship Id="rId4" Type="http://schemas.openxmlformats.org/officeDocument/2006/relationships/image" Target="../media/image292.png"/><Relationship Id="rId5" Type="http://schemas.openxmlformats.org/officeDocument/2006/relationships/image" Target="../media/image2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4.xml"/><Relationship Id="rId3" Type="http://schemas.openxmlformats.org/officeDocument/2006/relationships/hyperlink" Target="https://www.finops.org/introduction/how-to-u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5.xml"/><Relationship Id="rId3" Type="http://schemas.openxmlformats.org/officeDocument/2006/relationships/image" Target="../media/image289.png"/><Relationship Id="rId4" Type="http://schemas.openxmlformats.org/officeDocument/2006/relationships/image" Target="../media/image3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6.xml"/><Relationship Id="rId3" Type="http://schemas.openxmlformats.org/officeDocument/2006/relationships/image" Target="../media/image291.png"/><Relationship Id="rId4" Type="http://schemas.openxmlformats.org/officeDocument/2006/relationships/image" Target="../media/image312.png"/></Relationships>
</file>

<file path=ppt/slides/_rels/slide7.xml.rels><?xml version="1.0" encoding="UTF-8" standalone="yes"?><Relationships xmlns="http://schemas.openxmlformats.org/package/2006/relationships"><Relationship Id="rId40" Type="http://schemas.openxmlformats.org/officeDocument/2006/relationships/image" Target="../media/image336.png"/><Relationship Id="rId42" Type="http://schemas.openxmlformats.org/officeDocument/2006/relationships/image" Target="../media/image343.png"/><Relationship Id="rId41" Type="http://schemas.openxmlformats.org/officeDocument/2006/relationships/image" Target="../media/image340.png"/><Relationship Id="rId44" Type="http://schemas.openxmlformats.org/officeDocument/2006/relationships/image" Target="../media/image379.png"/><Relationship Id="rId43" Type="http://schemas.openxmlformats.org/officeDocument/2006/relationships/image" Target="../media/image342.png"/><Relationship Id="rId46" Type="http://schemas.openxmlformats.org/officeDocument/2006/relationships/image" Target="../media/image381.png"/><Relationship Id="rId45" Type="http://schemas.openxmlformats.org/officeDocument/2006/relationships/image" Target="../media/image347.png"/><Relationship Id="rId1" Type="http://schemas.openxmlformats.org/officeDocument/2006/relationships/slideLayout" Target="../slideLayouts/slideLayout152.xml"/><Relationship Id="rId2" Type="http://schemas.openxmlformats.org/officeDocument/2006/relationships/notesSlide" Target="../notesSlides/notesSlide7.xml"/><Relationship Id="rId3" Type="http://schemas.openxmlformats.org/officeDocument/2006/relationships/image" Target="../media/image303.png"/><Relationship Id="rId4" Type="http://schemas.openxmlformats.org/officeDocument/2006/relationships/image" Target="../media/image308.png"/><Relationship Id="rId9" Type="http://schemas.openxmlformats.org/officeDocument/2006/relationships/image" Target="../media/image298.png"/><Relationship Id="rId48" Type="http://schemas.openxmlformats.org/officeDocument/2006/relationships/image" Target="../media/image346.png"/><Relationship Id="rId47" Type="http://schemas.openxmlformats.org/officeDocument/2006/relationships/image" Target="../media/image345.png"/><Relationship Id="rId49" Type="http://schemas.openxmlformats.org/officeDocument/2006/relationships/image" Target="../media/image368.png"/><Relationship Id="rId5" Type="http://schemas.openxmlformats.org/officeDocument/2006/relationships/image" Target="../media/image294.png"/><Relationship Id="rId6" Type="http://schemas.openxmlformats.org/officeDocument/2006/relationships/image" Target="../media/image302.png"/><Relationship Id="rId7" Type="http://schemas.openxmlformats.org/officeDocument/2006/relationships/image" Target="../media/image326.png"/><Relationship Id="rId8" Type="http://schemas.openxmlformats.org/officeDocument/2006/relationships/image" Target="../media/image305.png"/><Relationship Id="rId31" Type="http://schemas.openxmlformats.org/officeDocument/2006/relationships/image" Target="../media/image324.png"/><Relationship Id="rId30" Type="http://schemas.openxmlformats.org/officeDocument/2006/relationships/image" Target="../media/image358.png"/><Relationship Id="rId33" Type="http://schemas.openxmlformats.org/officeDocument/2006/relationships/image" Target="../media/image328.png"/><Relationship Id="rId32" Type="http://schemas.openxmlformats.org/officeDocument/2006/relationships/image" Target="../media/image329.png"/><Relationship Id="rId35" Type="http://schemas.openxmlformats.org/officeDocument/2006/relationships/image" Target="../media/image334.png"/><Relationship Id="rId34" Type="http://schemas.openxmlformats.org/officeDocument/2006/relationships/image" Target="../media/image337.png"/><Relationship Id="rId37" Type="http://schemas.openxmlformats.org/officeDocument/2006/relationships/image" Target="../media/image344.png"/><Relationship Id="rId36" Type="http://schemas.openxmlformats.org/officeDocument/2006/relationships/image" Target="../media/image338.png"/><Relationship Id="rId39" Type="http://schemas.openxmlformats.org/officeDocument/2006/relationships/image" Target="../media/image332.png"/><Relationship Id="rId38" Type="http://schemas.openxmlformats.org/officeDocument/2006/relationships/image" Target="../media/image331.png"/><Relationship Id="rId20" Type="http://schemas.openxmlformats.org/officeDocument/2006/relationships/image" Target="../media/image315.png"/><Relationship Id="rId22" Type="http://schemas.openxmlformats.org/officeDocument/2006/relationships/image" Target="../media/image313.png"/><Relationship Id="rId21" Type="http://schemas.openxmlformats.org/officeDocument/2006/relationships/image" Target="../media/image314.png"/><Relationship Id="rId24" Type="http://schemas.openxmlformats.org/officeDocument/2006/relationships/image" Target="../media/image318.png"/><Relationship Id="rId23" Type="http://schemas.openxmlformats.org/officeDocument/2006/relationships/image" Target="../media/image317.png"/><Relationship Id="rId26" Type="http://schemas.openxmlformats.org/officeDocument/2006/relationships/image" Target="../media/image321.png"/><Relationship Id="rId25" Type="http://schemas.openxmlformats.org/officeDocument/2006/relationships/image" Target="../media/image377.png"/><Relationship Id="rId28" Type="http://schemas.openxmlformats.org/officeDocument/2006/relationships/image" Target="../media/image322.png"/><Relationship Id="rId27" Type="http://schemas.openxmlformats.org/officeDocument/2006/relationships/image" Target="../media/image335.png"/><Relationship Id="rId29" Type="http://schemas.openxmlformats.org/officeDocument/2006/relationships/image" Target="../media/image325.jpg"/><Relationship Id="rId51" Type="http://schemas.openxmlformats.org/officeDocument/2006/relationships/image" Target="../media/image374.png"/><Relationship Id="rId50" Type="http://schemas.openxmlformats.org/officeDocument/2006/relationships/image" Target="../media/image367.png"/><Relationship Id="rId53" Type="http://schemas.openxmlformats.org/officeDocument/2006/relationships/image" Target="../media/image362.png"/><Relationship Id="rId52" Type="http://schemas.openxmlformats.org/officeDocument/2006/relationships/image" Target="../media/image352.png"/><Relationship Id="rId11" Type="http://schemas.openxmlformats.org/officeDocument/2006/relationships/image" Target="../media/image310.png"/><Relationship Id="rId10" Type="http://schemas.openxmlformats.org/officeDocument/2006/relationships/image" Target="../media/image330.png"/><Relationship Id="rId54" Type="http://schemas.openxmlformats.org/officeDocument/2006/relationships/image" Target="../media/image350.png"/><Relationship Id="rId13" Type="http://schemas.openxmlformats.org/officeDocument/2006/relationships/image" Target="../media/image301.jpg"/><Relationship Id="rId12" Type="http://schemas.openxmlformats.org/officeDocument/2006/relationships/image" Target="../media/image307.png"/><Relationship Id="rId15" Type="http://schemas.openxmlformats.org/officeDocument/2006/relationships/image" Target="../media/image323.png"/><Relationship Id="rId14" Type="http://schemas.openxmlformats.org/officeDocument/2006/relationships/image" Target="../media/image319.png"/><Relationship Id="rId17" Type="http://schemas.openxmlformats.org/officeDocument/2006/relationships/image" Target="../media/image341.png"/><Relationship Id="rId16" Type="http://schemas.openxmlformats.org/officeDocument/2006/relationships/image" Target="../media/image316.png"/><Relationship Id="rId19" Type="http://schemas.openxmlformats.org/officeDocument/2006/relationships/image" Target="../media/image320.png"/><Relationship Id="rId18" Type="http://schemas.openxmlformats.org/officeDocument/2006/relationships/image" Target="../media/image3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5.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2.xml"/><Relationship Id="rId2" Type="http://schemas.openxmlformats.org/officeDocument/2006/relationships/notesSlide" Target="../notesSlides/notesSlide9.xml"/><Relationship Id="rId3" Type="http://schemas.openxmlformats.org/officeDocument/2006/relationships/image" Target="../media/image3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p3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42" name="Google Shape;1742;p337"/>
          <p:cNvSpPr txBox="1"/>
          <p:nvPr>
            <p:ph type="title"/>
          </p:nvPr>
        </p:nvSpPr>
        <p:spPr>
          <a:xfrm>
            <a:off x="1557900" y="479200"/>
            <a:ext cx="60282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License Attribution / Use</a:t>
            </a:r>
            <a:endParaRPr/>
          </a:p>
        </p:txBody>
      </p:sp>
      <p:sp>
        <p:nvSpPr>
          <p:cNvPr id="1743" name="Google Shape;1743;p337"/>
          <p:cNvSpPr txBox="1"/>
          <p:nvPr/>
        </p:nvSpPr>
        <p:spPr>
          <a:xfrm>
            <a:off x="1316850" y="1400125"/>
            <a:ext cx="6510300" cy="3755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lt1"/>
                </a:solidFill>
                <a:latin typeface="Source Sans Pro"/>
                <a:ea typeface="Source Sans Pro"/>
                <a:cs typeface="Source Sans Pro"/>
                <a:sym typeface="Source Sans Pro"/>
              </a:rPr>
              <a:t>This work is licensed under a [Creative Commons Attribution 4.0 International License][cc-by].</a:t>
            </a:r>
            <a:endParaRPr sz="1200">
              <a:solidFill>
                <a:schemeClr val="lt1"/>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sz="1200">
              <a:solidFill>
                <a:schemeClr val="lt1"/>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lang="en" sz="1200">
                <a:solidFill>
                  <a:schemeClr val="lt1"/>
                </a:solidFill>
                <a:latin typeface="Source Sans Pro"/>
                <a:ea typeface="Source Sans Pro"/>
                <a:cs typeface="Source Sans Pro"/>
                <a:sym typeface="Source Sans Pro"/>
              </a:rPr>
              <a:t>Use or Adaption of this work </a:t>
            </a:r>
            <a:r>
              <a:rPr b="1" lang="en" sz="1200" u="sng">
                <a:solidFill>
                  <a:schemeClr val="hlink"/>
                </a:solidFill>
                <a:latin typeface="Source Sans Pro"/>
                <a:ea typeface="Source Sans Pro"/>
                <a:cs typeface="Source Sans Pro"/>
                <a:sym typeface="Source Sans Pro"/>
                <a:hlinkClick r:id="rId3"/>
              </a:rPr>
              <a:t>requires attribution to the FinOps Foundation under the ccby4.0 license. </a:t>
            </a:r>
            <a:endParaRPr b="1" sz="1200">
              <a:solidFill>
                <a:schemeClr val="lt1"/>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sz="1200">
              <a:solidFill>
                <a:schemeClr val="lt1"/>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rPr b="1" lang="en" sz="1500">
                <a:solidFill>
                  <a:schemeClr val="lt1"/>
                </a:solidFill>
                <a:latin typeface="Source Sans Pro"/>
                <a:ea typeface="Source Sans Pro"/>
                <a:cs typeface="Source Sans Pro"/>
                <a:sym typeface="Source Sans Pro"/>
              </a:rPr>
              <a:t>You are free to:</a:t>
            </a:r>
            <a:endParaRPr b="1" sz="1500">
              <a:solidFill>
                <a:schemeClr val="lt1"/>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b="1" sz="1700">
              <a:solidFill>
                <a:schemeClr val="lt1"/>
              </a:solidFill>
              <a:latin typeface="Source Sans Pro"/>
              <a:ea typeface="Source Sans Pro"/>
              <a:cs typeface="Source Sans Pro"/>
              <a:sym typeface="Source Sans Pro"/>
            </a:endParaRPr>
          </a:p>
          <a:p>
            <a:pPr indent="-304800" lvl="0" marL="457200" rtl="0" algn="l">
              <a:lnSpc>
                <a:spcPct val="100000"/>
              </a:lnSpc>
              <a:spcBef>
                <a:spcPts val="0"/>
              </a:spcBef>
              <a:spcAft>
                <a:spcPts val="0"/>
              </a:spcAft>
              <a:buClr>
                <a:schemeClr val="lt1"/>
              </a:buClr>
              <a:buSzPts val="1200"/>
              <a:buChar char="●"/>
            </a:pPr>
            <a:r>
              <a:rPr lang="en" sz="1200">
                <a:solidFill>
                  <a:schemeClr val="lt1"/>
                </a:solidFill>
              </a:rPr>
              <a:t>Share — copy and redistribute the material in any medium or format</a:t>
            </a:r>
            <a:endParaRPr sz="1200">
              <a:solidFill>
                <a:schemeClr val="lt1"/>
              </a:solidFill>
            </a:endParaRPr>
          </a:p>
          <a:p>
            <a:pPr indent="-304800" lvl="0" marL="457200" rtl="0" algn="l">
              <a:lnSpc>
                <a:spcPct val="100000"/>
              </a:lnSpc>
              <a:spcBef>
                <a:spcPts val="0"/>
              </a:spcBef>
              <a:spcAft>
                <a:spcPts val="0"/>
              </a:spcAft>
              <a:buClr>
                <a:schemeClr val="lt1"/>
              </a:buClr>
              <a:buSzPts val="1200"/>
              <a:buChar char="●"/>
            </a:pPr>
            <a:r>
              <a:rPr lang="en" sz="1200">
                <a:solidFill>
                  <a:schemeClr val="lt1"/>
                </a:solidFill>
              </a:rPr>
              <a:t>Adapt — remix, transform, and build upon the material for any purpose, even commercially.</a:t>
            </a:r>
            <a:endParaRPr sz="1200">
              <a:solidFill>
                <a:schemeClr val="lt1"/>
              </a:solidFill>
            </a:endParaRPr>
          </a:p>
          <a:p>
            <a:pPr indent="0" lvl="0" marL="457200" rtl="0" algn="l">
              <a:lnSpc>
                <a:spcPct val="100000"/>
              </a:lnSpc>
              <a:spcBef>
                <a:spcPts val="0"/>
              </a:spcBef>
              <a:spcAft>
                <a:spcPts val="0"/>
              </a:spcAft>
              <a:buNone/>
            </a:pPr>
            <a:r>
              <a:t/>
            </a:r>
            <a:endParaRPr sz="1200">
              <a:solidFill>
                <a:schemeClr val="lt1"/>
              </a:solidFill>
            </a:endParaRPr>
          </a:p>
          <a:p>
            <a:pPr indent="0" lvl="0" marL="0" rtl="0" algn="l">
              <a:lnSpc>
                <a:spcPct val="100000"/>
              </a:lnSpc>
              <a:spcBef>
                <a:spcPts val="0"/>
              </a:spcBef>
              <a:spcAft>
                <a:spcPts val="0"/>
              </a:spcAft>
              <a:buNone/>
            </a:pPr>
            <a:r>
              <a:rPr b="1" lang="en" sz="1500">
                <a:solidFill>
                  <a:schemeClr val="lt1"/>
                </a:solidFill>
              </a:rPr>
              <a:t>Under the following terms:</a:t>
            </a:r>
            <a:endParaRPr b="1" sz="1500">
              <a:solidFill>
                <a:schemeClr val="lt1"/>
              </a:solidFill>
            </a:endParaRPr>
          </a:p>
          <a:p>
            <a:pPr indent="0" lvl="0" marL="0" rtl="0" algn="l">
              <a:lnSpc>
                <a:spcPct val="100000"/>
              </a:lnSpc>
              <a:spcBef>
                <a:spcPts val="0"/>
              </a:spcBef>
              <a:spcAft>
                <a:spcPts val="0"/>
              </a:spcAft>
              <a:buNone/>
            </a:pPr>
            <a:r>
              <a:t/>
            </a:r>
            <a:endParaRPr b="1" sz="1700">
              <a:solidFill>
                <a:schemeClr val="lt1"/>
              </a:solidFill>
            </a:endParaRPr>
          </a:p>
          <a:p>
            <a:pPr indent="-304800" lvl="0" marL="457200" rtl="0" algn="l">
              <a:lnSpc>
                <a:spcPct val="100000"/>
              </a:lnSpc>
              <a:spcBef>
                <a:spcPts val="0"/>
              </a:spcBef>
              <a:spcAft>
                <a:spcPts val="0"/>
              </a:spcAft>
              <a:buClr>
                <a:schemeClr val="lt1"/>
              </a:buClr>
              <a:buSzPts val="1200"/>
              <a:buChar char="●"/>
            </a:pPr>
            <a:r>
              <a:rPr lang="en" sz="1200">
                <a:solidFill>
                  <a:schemeClr val="lt1"/>
                </a:solidFill>
              </a:rPr>
              <a:t>Attribution — You must give appropriate credit, provide a link to the license, and indicate if changes were made.</a:t>
            </a:r>
            <a:endParaRPr sz="1200">
              <a:solidFill>
                <a:schemeClr val="lt1"/>
              </a:solidFill>
            </a:endParaRPr>
          </a:p>
          <a:p>
            <a:pPr indent="0" lvl="0" marL="0" rtl="0" algn="l">
              <a:lnSpc>
                <a:spcPct val="100000"/>
              </a:lnSpc>
              <a:spcBef>
                <a:spcPts val="0"/>
              </a:spcBef>
              <a:spcAft>
                <a:spcPts val="0"/>
              </a:spcAft>
              <a:buNone/>
            </a:pPr>
            <a:r>
              <a:t/>
            </a:r>
            <a:endParaRPr sz="1200">
              <a:solidFill>
                <a:schemeClr val="lt1"/>
              </a:solidFill>
            </a:endParaRPr>
          </a:p>
          <a:p>
            <a:pPr indent="0" lvl="0" marL="0" rtl="0" algn="l">
              <a:lnSpc>
                <a:spcPct val="100000"/>
              </a:lnSpc>
              <a:spcBef>
                <a:spcPts val="0"/>
              </a:spcBef>
              <a:spcAft>
                <a:spcPts val="0"/>
              </a:spcAft>
              <a:buNone/>
            </a:pPr>
            <a:r>
              <a:rPr lang="en" sz="1200">
                <a:solidFill>
                  <a:schemeClr val="lt1"/>
                </a:solidFill>
              </a:rPr>
              <a:t>More details can be found at </a:t>
            </a:r>
            <a:r>
              <a:rPr lang="en" sz="1200" u="sng">
                <a:solidFill>
                  <a:schemeClr val="hlink"/>
                </a:solidFill>
                <a:hlinkClick r:id="rId4"/>
              </a:rPr>
              <a:t>https://www.finops.org/introduction/how-to-use/</a:t>
            </a:r>
            <a:endParaRPr sz="1200">
              <a:solidFill>
                <a:schemeClr val="lt1"/>
              </a:solidFill>
            </a:endParaRPr>
          </a:p>
          <a:p>
            <a:pPr indent="0" lvl="0" marL="0" rtl="0" algn="l">
              <a:lnSpc>
                <a:spcPct val="100000"/>
              </a:lnSpc>
              <a:spcBef>
                <a:spcPts val="0"/>
              </a:spcBef>
              <a:spcAft>
                <a:spcPts val="0"/>
              </a:spcAft>
              <a:buNone/>
            </a:pPr>
            <a:r>
              <a:t/>
            </a:r>
            <a:endParaRPr sz="1200">
              <a:solidFill>
                <a:schemeClr val="lt1"/>
              </a:solidFill>
              <a:latin typeface="Source Sans Pro"/>
              <a:ea typeface="Source Sans Pro"/>
              <a:cs typeface="Source Sans Pro"/>
              <a:sym typeface="Source Sans Pro"/>
            </a:endParaRPr>
          </a:p>
        </p:txBody>
      </p:sp>
      <p:pic>
        <p:nvPicPr>
          <p:cNvPr id="1744" name="Google Shape;1744;p337"/>
          <p:cNvPicPr preferRelativeResize="0"/>
          <p:nvPr/>
        </p:nvPicPr>
        <p:blipFill>
          <a:blip r:embed="rId5">
            <a:alphaModFix/>
          </a:blip>
          <a:stretch>
            <a:fillRect/>
          </a:stretch>
        </p:blipFill>
        <p:spPr>
          <a:xfrm flipH="1">
            <a:off x="716775" y="1809174"/>
            <a:ext cx="548701" cy="548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346"/>
          <p:cNvSpPr/>
          <p:nvPr/>
        </p:nvSpPr>
        <p:spPr>
          <a:xfrm>
            <a:off x="0" y="-25"/>
            <a:ext cx="9144000" cy="3949800"/>
          </a:xfrm>
          <a:prstGeom prst="rect">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346"/>
          <p:cNvSpPr txBox="1"/>
          <p:nvPr>
            <p:ph idx="12" type="sldNum"/>
          </p:nvPr>
        </p:nvSpPr>
        <p:spPr>
          <a:xfrm>
            <a:off x="8472458" y="4815617"/>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09" name="Google Shape;1909;p346"/>
          <p:cNvSpPr txBox="1"/>
          <p:nvPr/>
        </p:nvSpPr>
        <p:spPr>
          <a:xfrm>
            <a:off x="2988950" y="4021275"/>
            <a:ext cx="26337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600">
                <a:solidFill>
                  <a:schemeClr val="dk2"/>
                </a:solidFill>
                <a:latin typeface="Source Sans Pro"/>
                <a:ea typeface="Source Sans Pro"/>
                <a:cs typeface="Source Sans Pro"/>
                <a:sym typeface="Source Sans Pro"/>
              </a:rPr>
              <a:t>Domains</a:t>
            </a:r>
            <a:r>
              <a:rPr b="1" lang="en" sz="1600">
                <a:solidFill>
                  <a:schemeClr val="dk2"/>
                </a:solidFill>
                <a:latin typeface="Source Sans Pro"/>
                <a:ea typeface="Source Sans Pro"/>
                <a:cs typeface="Source Sans Pro"/>
                <a:sym typeface="Source Sans Pro"/>
              </a:rPr>
              <a:t> &amp; Capabilities</a:t>
            </a:r>
            <a:endParaRPr b="1" sz="1600">
              <a:solidFill>
                <a:schemeClr val="dk2"/>
              </a:solidFill>
              <a:latin typeface="Source Sans Pro"/>
              <a:ea typeface="Source Sans Pro"/>
              <a:cs typeface="Source Sans Pro"/>
              <a:sym typeface="Source Sans Pro"/>
            </a:endParaRPr>
          </a:p>
        </p:txBody>
      </p:sp>
      <p:sp>
        <p:nvSpPr>
          <p:cNvPr id="1910" name="Google Shape;1910;p346"/>
          <p:cNvSpPr txBox="1"/>
          <p:nvPr/>
        </p:nvSpPr>
        <p:spPr>
          <a:xfrm>
            <a:off x="3218175" y="1184925"/>
            <a:ext cx="927300" cy="290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chemeClr val="dk2"/>
                </a:solidFill>
                <a:latin typeface="Source Sans Pro"/>
                <a:ea typeface="Source Sans Pro"/>
                <a:cs typeface="Source Sans Pro"/>
                <a:sym typeface="Source Sans Pro"/>
              </a:rPr>
              <a:t>Personas</a:t>
            </a:r>
            <a:endParaRPr b="1" sz="1600">
              <a:solidFill>
                <a:schemeClr val="dk2"/>
              </a:solidFill>
              <a:latin typeface="Source Sans Pro"/>
              <a:ea typeface="Source Sans Pro"/>
              <a:cs typeface="Source Sans Pro"/>
              <a:sym typeface="Source Sans Pro"/>
            </a:endParaRPr>
          </a:p>
        </p:txBody>
      </p:sp>
      <p:sp>
        <p:nvSpPr>
          <p:cNvPr id="1911" name="Google Shape;1911;p346"/>
          <p:cNvSpPr/>
          <p:nvPr/>
        </p:nvSpPr>
        <p:spPr>
          <a:xfrm>
            <a:off x="3636475" y="1668963"/>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FinOps Practitioner</a:t>
            </a:r>
            <a:endParaRPr sz="1300">
              <a:solidFill>
                <a:schemeClr val="lt1"/>
              </a:solidFill>
              <a:latin typeface="Source Sans Pro"/>
              <a:ea typeface="Source Sans Pro"/>
              <a:cs typeface="Source Sans Pro"/>
              <a:sym typeface="Source Sans Pro"/>
            </a:endParaRPr>
          </a:p>
        </p:txBody>
      </p:sp>
      <p:sp>
        <p:nvSpPr>
          <p:cNvPr id="1912" name="Google Shape;1912;p346"/>
          <p:cNvSpPr/>
          <p:nvPr/>
        </p:nvSpPr>
        <p:spPr>
          <a:xfrm>
            <a:off x="3636475" y="2114021"/>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Engineering/Operations</a:t>
            </a:r>
            <a:endParaRPr sz="1300">
              <a:solidFill>
                <a:schemeClr val="lt1"/>
              </a:solidFill>
              <a:latin typeface="Source Sans Pro"/>
              <a:ea typeface="Source Sans Pro"/>
              <a:cs typeface="Source Sans Pro"/>
              <a:sym typeface="Source Sans Pro"/>
            </a:endParaRPr>
          </a:p>
        </p:txBody>
      </p:sp>
      <p:sp>
        <p:nvSpPr>
          <p:cNvPr id="1913" name="Google Shape;1913;p346"/>
          <p:cNvSpPr/>
          <p:nvPr/>
        </p:nvSpPr>
        <p:spPr>
          <a:xfrm>
            <a:off x="3636475" y="2559080"/>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Business/Product Owner</a:t>
            </a:r>
            <a:endParaRPr sz="1300">
              <a:solidFill>
                <a:schemeClr val="lt1"/>
              </a:solidFill>
              <a:latin typeface="Source Sans Pro"/>
              <a:ea typeface="Source Sans Pro"/>
              <a:cs typeface="Source Sans Pro"/>
              <a:sym typeface="Source Sans Pro"/>
            </a:endParaRPr>
          </a:p>
        </p:txBody>
      </p:sp>
      <p:sp>
        <p:nvSpPr>
          <p:cNvPr id="1914" name="Google Shape;1914;p346"/>
          <p:cNvSpPr/>
          <p:nvPr/>
        </p:nvSpPr>
        <p:spPr>
          <a:xfrm>
            <a:off x="3636475" y="3004139"/>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Finance/Procurement </a:t>
            </a:r>
            <a:endParaRPr sz="1300">
              <a:solidFill>
                <a:schemeClr val="lt1"/>
              </a:solidFill>
              <a:latin typeface="Source Sans Pro"/>
              <a:ea typeface="Source Sans Pro"/>
              <a:cs typeface="Source Sans Pro"/>
              <a:sym typeface="Source Sans Pro"/>
            </a:endParaRPr>
          </a:p>
        </p:txBody>
      </p:sp>
      <p:sp>
        <p:nvSpPr>
          <p:cNvPr id="1915" name="Google Shape;1915;p346"/>
          <p:cNvSpPr/>
          <p:nvPr/>
        </p:nvSpPr>
        <p:spPr>
          <a:xfrm>
            <a:off x="3636475" y="3449198"/>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Executives</a:t>
            </a:r>
            <a:endParaRPr sz="1300">
              <a:solidFill>
                <a:schemeClr val="lt1"/>
              </a:solidFill>
              <a:latin typeface="Source Sans Pro"/>
              <a:ea typeface="Source Sans Pro"/>
              <a:cs typeface="Source Sans Pro"/>
              <a:sym typeface="Source Sans Pro"/>
            </a:endParaRPr>
          </a:p>
        </p:txBody>
      </p:sp>
      <p:pic>
        <p:nvPicPr>
          <p:cNvPr id="1916" name="Google Shape;1916;p346"/>
          <p:cNvPicPr preferRelativeResize="0"/>
          <p:nvPr/>
        </p:nvPicPr>
        <p:blipFill>
          <a:blip r:embed="rId3">
            <a:alphaModFix/>
          </a:blip>
          <a:stretch>
            <a:fillRect/>
          </a:stretch>
        </p:blipFill>
        <p:spPr>
          <a:xfrm>
            <a:off x="5697329" y="2864419"/>
            <a:ext cx="649325" cy="641290"/>
          </a:xfrm>
          <a:prstGeom prst="rect">
            <a:avLst/>
          </a:prstGeom>
          <a:noFill/>
          <a:ln>
            <a:noFill/>
          </a:ln>
        </p:spPr>
      </p:pic>
      <p:pic>
        <p:nvPicPr>
          <p:cNvPr id="1917" name="Google Shape;1917;p346"/>
          <p:cNvPicPr preferRelativeResize="0"/>
          <p:nvPr/>
        </p:nvPicPr>
        <p:blipFill>
          <a:blip r:embed="rId4">
            <a:alphaModFix/>
          </a:blip>
          <a:stretch>
            <a:fillRect/>
          </a:stretch>
        </p:blipFill>
        <p:spPr>
          <a:xfrm>
            <a:off x="3259585" y="2421461"/>
            <a:ext cx="649325" cy="641286"/>
          </a:xfrm>
          <a:prstGeom prst="rect">
            <a:avLst/>
          </a:prstGeom>
          <a:noFill/>
          <a:ln>
            <a:noFill/>
          </a:ln>
        </p:spPr>
      </p:pic>
      <p:pic>
        <p:nvPicPr>
          <p:cNvPr id="1918" name="Google Shape;1918;p346"/>
          <p:cNvPicPr preferRelativeResize="0"/>
          <p:nvPr/>
        </p:nvPicPr>
        <p:blipFill>
          <a:blip r:embed="rId5">
            <a:alphaModFix/>
          </a:blip>
          <a:stretch>
            <a:fillRect/>
          </a:stretch>
        </p:blipFill>
        <p:spPr>
          <a:xfrm>
            <a:off x="3241361" y="1483299"/>
            <a:ext cx="685775" cy="677289"/>
          </a:xfrm>
          <a:prstGeom prst="rect">
            <a:avLst/>
          </a:prstGeom>
          <a:noFill/>
          <a:ln>
            <a:noFill/>
          </a:ln>
        </p:spPr>
      </p:pic>
      <p:pic>
        <p:nvPicPr>
          <p:cNvPr id="1919" name="Google Shape;1919;p346"/>
          <p:cNvPicPr preferRelativeResize="0"/>
          <p:nvPr/>
        </p:nvPicPr>
        <p:blipFill>
          <a:blip r:embed="rId6">
            <a:alphaModFix/>
          </a:blip>
          <a:stretch>
            <a:fillRect/>
          </a:stretch>
        </p:blipFill>
        <p:spPr>
          <a:xfrm>
            <a:off x="3280630" y="3246398"/>
            <a:ext cx="649325" cy="641301"/>
          </a:xfrm>
          <a:prstGeom prst="rect">
            <a:avLst/>
          </a:prstGeom>
          <a:noFill/>
          <a:ln>
            <a:noFill/>
          </a:ln>
        </p:spPr>
      </p:pic>
      <p:sp>
        <p:nvSpPr>
          <p:cNvPr id="1920" name="Google Shape;1920;p346"/>
          <p:cNvSpPr txBox="1"/>
          <p:nvPr/>
        </p:nvSpPr>
        <p:spPr>
          <a:xfrm>
            <a:off x="436900" y="1185425"/>
            <a:ext cx="927300" cy="290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chemeClr val="dk2"/>
                </a:solidFill>
                <a:latin typeface="Source Sans Pro"/>
                <a:ea typeface="Source Sans Pro"/>
                <a:cs typeface="Source Sans Pro"/>
                <a:sym typeface="Source Sans Pro"/>
              </a:rPr>
              <a:t>Principles</a:t>
            </a:r>
            <a:endParaRPr b="1" sz="1600">
              <a:solidFill>
                <a:schemeClr val="dk2"/>
              </a:solidFill>
              <a:latin typeface="Source Sans Pro"/>
              <a:ea typeface="Source Sans Pro"/>
              <a:cs typeface="Source Sans Pro"/>
              <a:sym typeface="Source Sans Pro"/>
            </a:endParaRPr>
          </a:p>
        </p:txBody>
      </p:sp>
      <p:sp>
        <p:nvSpPr>
          <p:cNvPr id="1921" name="Google Shape;1921;p346"/>
          <p:cNvSpPr txBox="1"/>
          <p:nvPr/>
        </p:nvSpPr>
        <p:spPr>
          <a:xfrm>
            <a:off x="436900" y="1476125"/>
            <a:ext cx="2690400" cy="2321700"/>
          </a:xfrm>
          <a:prstGeom prst="rect">
            <a:avLst/>
          </a:prstGeom>
          <a:noFill/>
          <a:ln>
            <a:noFill/>
          </a:ln>
        </p:spPr>
        <p:txBody>
          <a:bodyPr anchorCtr="0" anchor="t" bIns="0" lIns="0" spcFirstLastPara="1" rIns="0" wrap="square" tIns="0">
            <a:spAutoFit/>
          </a:bodyPr>
          <a:lstStyle/>
          <a:p>
            <a:pPr indent="-219709" lvl="0" marL="210312" rtl="0" algn="l">
              <a:spcBef>
                <a:spcPts val="0"/>
              </a:spcBef>
              <a:spcAft>
                <a:spcPts val="0"/>
              </a:spcAft>
              <a:buSzPts val="1300"/>
              <a:buFont typeface="Source Sans Pro"/>
              <a:buChar char="▸"/>
            </a:pPr>
            <a:r>
              <a:rPr lang="en" sz="1300">
                <a:latin typeface="Source Sans Pro"/>
                <a:ea typeface="Source Sans Pro"/>
                <a:cs typeface="Source Sans Pro"/>
                <a:sym typeface="Source Sans Pro"/>
              </a:rPr>
              <a:t>Teams need to collaborate</a:t>
            </a:r>
            <a:endParaRPr sz="1300">
              <a:latin typeface="Source Sans Pro"/>
              <a:ea typeface="Source Sans Pro"/>
              <a:cs typeface="Source Sans Pro"/>
              <a:sym typeface="Source Sans Pro"/>
            </a:endParaRPr>
          </a:p>
          <a:p>
            <a:pPr indent="-219709" lvl="0" marL="210312" rtl="0" algn="l">
              <a:spcBef>
                <a:spcPts val="500"/>
              </a:spcBef>
              <a:spcAft>
                <a:spcPts val="0"/>
              </a:spcAft>
              <a:buSzPts val="1300"/>
              <a:buFont typeface="Source Sans Pro"/>
              <a:buChar char="▸"/>
            </a:pPr>
            <a:r>
              <a:rPr lang="en" sz="1300">
                <a:latin typeface="Source Sans Pro"/>
                <a:ea typeface="Source Sans Pro"/>
                <a:cs typeface="Source Sans Pro"/>
                <a:sym typeface="Source Sans Pro"/>
              </a:rPr>
              <a:t>Everyone takes </a:t>
            </a:r>
            <a:r>
              <a:rPr lang="en" sz="1300">
                <a:latin typeface="Source Sans Pro"/>
                <a:ea typeface="Source Sans Pro"/>
                <a:cs typeface="Source Sans Pro"/>
                <a:sym typeface="Source Sans Pro"/>
              </a:rPr>
              <a:t>ownership</a:t>
            </a:r>
            <a:r>
              <a:rPr lang="en" sz="1300">
                <a:latin typeface="Source Sans Pro"/>
                <a:ea typeface="Source Sans Pro"/>
                <a:cs typeface="Source Sans Pro"/>
                <a:sym typeface="Source Sans Pro"/>
              </a:rPr>
              <a:t> for their cloud usage</a:t>
            </a:r>
            <a:endParaRPr sz="1300">
              <a:latin typeface="Source Sans Pro"/>
              <a:ea typeface="Source Sans Pro"/>
              <a:cs typeface="Source Sans Pro"/>
              <a:sym typeface="Source Sans Pro"/>
            </a:endParaRPr>
          </a:p>
          <a:p>
            <a:pPr indent="-219709" lvl="0" marL="210312" rtl="0" algn="l">
              <a:spcBef>
                <a:spcPts val="500"/>
              </a:spcBef>
              <a:spcAft>
                <a:spcPts val="0"/>
              </a:spcAft>
              <a:buSzPts val="1300"/>
              <a:buFont typeface="Source Sans Pro"/>
              <a:buChar char="▸"/>
            </a:pPr>
            <a:r>
              <a:rPr lang="en" sz="1300">
                <a:latin typeface="Source Sans Pro"/>
                <a:ea typeface="Source Sans Pro"/>
                <a:cs typeface="Source Sans Pro"/>
                <a:sym typeface="Source Sans Pro"/>
              </a:rPr>
              <a:t>A centralized team enables FinOps</a:t>
            </a:r>
            <a:endParaRPr sz="1300">
              <a:latin typeface="Source Sans Pro"/>
              <a:ea typeface="Source Sans Pro"/>
              <a:cs typeface="Source Sans Pro"/>
              <a:sym typeface="Source Sans Pro"/>
            </a:endParaRPr>
          </a:p>
          <a:p>
            <a:pPr indent="-219709" lvl="0" marL="210312" rtl="0" algn="l">
              <a:spcBef>
                <a:spcPts val="500"/>
              </a:spcBef>
              <a:spcAft>
                <a:spcPts val="0"/>
              </a:spcAft>
              <a:buSzPts val="1300"/>
              <a:buFont typeface="Source Sans Pro"/>
              <a:buChar char="▸"/>
            </a:pPr>
            <a:r>
              <a:rPr lang="en" sz="1300">
                <a:latin typeface="Source Sans Pro"/>
                <a:ea typeface="Source Sans Pro"/>
                <a:cs typeface="Source Sans Pro"/>
                <a:sym typeface="Source Sans Pro"/>
              </a:rPr>
              <a:t>Reports should be accessible</a:t>
            </a:r>
            <a:br>
              <a:rPr lang="en" sz="1300">
                <a:latin typeface="Source Sans Pro"/>
                <a:ea typeface="Source Sans Pro"/>
                <a:cs typeface="Source Sans Pro"/>
                <a:sym typeface="Source Sans Pro"/>
              </a:rPr>
            </a:br>
            <a:r>
              <a:rPr lang="en" sz="1300">
                <a:latin typeface="Source Sans Pro"/>
                <a:ea typeface="Source Sans Pro"/>
                <a:cs typeface="Source Sans Pro"/>
                <a:sym typeface="Source Sans Pro"/>
              </a:rPr>
              <a:t>and timely</a:t>
            </a:r>
            <a:endParaRPr sz="1300">
              <a:latin typeface="Source Sans Pro"/>
              <a:ea typeface="Source Sans Pro"/>
              <a:cs typeface="Source Sans Pro"/>
              <a:sym typeface="Source Sans Pro"/>
            </a:endParaRPr>
          </a:p>
          <a:p>
            <a:pPr indent="-219709" lvl="0" marL="210312" rtl="0" algn="l">
              <a:spcBef>
                <a:spcPts val="500"/>
              </a:spcBef>
              <a:spcAft>
                <a:spcPts val="0"/>
              </a:spcAft>
              <a:buSzPts val="1300"/>
              <a:buFont typeface="Source Sans Pro"/>
              <a:buChar char="▸"/>
            </a:pPr>
            <a:r>
              <a:rPr lang="en" sz="1300">
                <a:latin typeface="Source Sans Pro"/>
                <a:ea typeface="Source Sans Pro"/>
                <a:cs typeface="Source Sans Pro"/>
                <a:sym typeface="Source Sans Pro"/>
              </a:rPr>
              <a:t>Decisions are driven by business value of cloud</a:t>
            </a:r>
            <a:endParaRPr sz="1300">
              <a:latin typeface="Source Sans Pro"/>
              <a:ea typeface="Source Sans Pro"/>
              <a:cs typeface="Source Sans Pro"/>
              <a:sym typeface="Source Sans Pro"/>
            </a:endParaRPr>
          </a:p>
          <a:p>
            <a:pPr indent="-219709" lvl="0" marL="210312" rtl="0" algn="l">
              <a:spcBef>
                <a:spcPts val="500"/>
              </a:spcBef>
              <a:spcAft>
                <a:spcPts val="500"/>
              </a:spcAft>
              <a:buSzPts val="1300"/>
              <a:buFont typeface="Source Sans Pro"/>
              <a:buChar char="▸"/>
            </a:pPr>
            <a:r>
              <a:rPr lang="en" sz="1300">
                <a:latin typeface="Source Sans Pro"/>
                <a:ea typeface="Source Sans Pro"/>
                <a:cs typeface="Source Sans Pro"/>
                <a:sym typeface="Source Sans Pro"/>
              </a:rPr>
              <a:t>Take advantage of the variable cost model of the cloud</a:t>
            </a:r>
            <a:endParaRPr sz="1300">
              <a:latin typeface="Source Sans Pro"/>
              <a:ea typeface="Source Sans Pro"/>
              <a:cs typeface="Source Sans Pro"/>
              <a:sym typeface="Source Sans Pro"/>
            </a:endParaRPr>
          </a:p>
        </p:txBody>
      </p:sp>
      <p:sp>
        <p:nvSpPr>
          <p:cNvPr id="1922" name="Google Shape;1922;p346"/>
          <p:cNvSpPr/>
          <p:nvPr/>
        </p:nvSpPr>
        <p:spPr>
          <a:xfrm>
            <a:off x="0" y="4365300"/>
            <a:ext cx="9144000" cy="778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346"/>
          <p:cNvSpPr/>
          <p:nvPr/>
        </p:nvSpPr>
        <p:spPr>
          <a:xfrm>
            <a:off x="425800" y="4339075"/>
            <a:ext cx="1302300" cy="6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Understanding Cloud Usage </a:t>
            </a:r>
            <a:br>
              <a:rPr lang="en" sz="1200">
                <a:solidFill>
                  <a:schemeClr val="lt1"/>
                </a:solidFill>
                <a:latin typeface="Source Sans Pro SemiBold"/>
                <a:ea typeface="Source Sans Pro SemiBold"/>
                <a:cs typeface="Source Sans Pro SemiBold"/>
                <a:sym typeface="Source Sans Pro SemiBold"/>
              </a:rPr>
            </a:br>
            <a:r>
              <a:rPr lang="en" sz="1200">
                <a:solidFill>
                  <a:schemeClr val="lt1"/>
                </a:solidFill>
                <a:latin typeface="Source Sans Pro SemiBold"/>
                <a:ea typeface="Source Sans Pro SemiBold"/>
                <a:cs typeface="Source Sans Pro SemiBold"/>
                <a:sym typeface="Source Sans Pro SemiBold"/>
              </a:rPr>
              <a:t>and Cost</a:t>
            </a:r>
            <a:endParaRPr sz="1200">
              <a:solidFill>
                <a:schemeClr val="lt1"/>
              </a:solidFill>
              <a:latin typeface="Source Sans Pro SemiBold"/>
              <a:ea typeface="Source Sans Pro SemiBold"/>
              <a:cs typeface="Source Sans Pro SemiBold"/>
              <a:sym typeface="Source Sans Pro SemiBold"/>
            </a:endParaRPr>
          </a:p>
        </p:txBody>
      </p:sp>
      <p:sp>
        <p:nvSpPr>
          <p:cNvPr id="1924" name="Google Shape;1924;p346"/>
          <p:cNvSpPr/>
          <p:nvPr/>
        </p:nvSpPr>
        <p:spPr>
          <a:xfrm>
            <a:off x="1819000" y="4339075"/>
            <a:ext cx="13023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Performance Tracking &amp; Benchmarking</a:t>
            </a:r>
            <a:endParaRPr sz="1200">
              <a:solidFill>
                <a:schemeClr val="lt1"/>
              </a:solidFill>
              <a:latin typeface="Source Sans Pro SemiBold"/>
              <a:ea typeface="Source Sans Pro SemiBold"/>
              <a:cs typeface="Source Sans Pro SemiBold"/>
              <a:sym typeface="Source Sans Pro SemiBold"/>
            </a:endParaRPr>
          </a:p>
        </p:txBody>
      </p:sp>
      <p:sp>
        <p:nvSpPr>
          <p:cNvPr id="1925" name="Google Shape;1925;p346"/>
          <p:cNvSpPr/>
          <p:nvPr/>
        </p:nvSpPr>
        <p:spPr>
          <a:xfrm>
            <a:off x="3212200" y="4339075"/>
            <a:ext cx="13149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Real-Time Decision Making</a:t>
            </a:r>
            <a:endParaRPr sz="1200">
              <a:solidFill>
                <a:schemeClr val="lt1"/>
              </a:solidFill>
              <a:latin typeface="Source Sans Pro SemiBold"/>
              <a:ea typeface="Source Sans Pro SemiBold"/>
              <a:cs typeface="Source Sans Pro SemiBold"/>
              <a:sym typeface="Source Sans Pro SemiBold"/>
            </a:endParaRPr>
          </a:p>
        </p:txBody>
      </p:sp>
      <p:sp>
        <p:nvSpPr>
          <p:cNvPr id="1926" name="Google Shape;1926;p346"/>
          <p:cNvSpPr/>
          <p:nvPr/>
        </p:nvSpPr>
        <p:spPr>
          <a:xfrm>
            <a:off x="4618000" y="4339075"/>
            <a:ext cx="13149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Cloud Rate Optimization</a:t>
            </a:r>
            <a:endParaRPr sz="1200">
              <a:solidFill>
                <a:schemeClr val="lt1"/>
              </a:solidFill>
              <a:latin typeface="Source Sans Pro SemiBold"/>
              <a:ea typeface="Source Sans Pro SemiBold"/>
              <a:cs typeface="Source Sans Pro SemiBold"/>
              <a:sym typeface="Source Sans Pro SemiBold"/>
            </a:endParaRPr>
          </a:p>
        </p:txBody>
      </p:sp>
      <p:sp>
        <p:nvSpPr>
          <p:cNvPr id="1927" name="Google Shape;1927;p346"/>
          <p:cNvSpPr/>
          <p:nvPr/>
        </p:nvSpPr>
        <p:spPr>
          <a:xfrm>
            <a:off x="6011200" y="4339075"/>
            <a:ext cx="13149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Cloud Usage Optimization</a:t>
            </a:r>
            <a:endParaRPr sz="1200">
              <a:solidFill>
                <a:schemeClr val="lt1"/>
              </a:solidFill>
              <a:latin typeface="Source Sans Pro SemiBold"/>
              <a:ea typeface="Source Sans Pro SemiBold"/>
              <a:cs typeface="Source Sans Pro SemiBold"/>
              <a:sym typeface="Source Sans Pro SemiBold"/>
            </a:endParaRPr>
          </a:p>
        </p:txBody>
      </p:sp>
      <p:sp>
        <p:nvSpPr>
          <p:cNvPr id="1928" name="Google Shape;1928;p346"/>
          <p:cNvSpPr/>
          <p:nvPr/>
        </p:nvSpPr>
        <p:spPr>
          <a:xfrm>
            <a:off x="7415700" y="4339175"/>
            <a:ext cx="13023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Organizational Alignment</a:t>
            </a:r>
            <a:endParaRPr sz="1200">
              <a:solidFill>
                <a:schemeClr val="lt1"/>
              </a:solidFill>
              <a:latin typeface="Source Sans Pro SemiBold"/>
              <a:ea typeface="Source Sans Pro SemiBold"/>
              <a:cs typeface="Source Sans Pro SemiBold"/>
              <a:sym typeface="Source Sans Pro SemiBold"/>
            </a:endParaRPr>
          </a:p>
        </p:txBody>
      </p:sp>
      <p:sp>
        <p:nvSpPr>
          <p:cNvPr id="1929" name="Google Shape;1929;p346"/>
          <p:cNvSpPr txBox="1"/>
          <p:nvPr>
            <p:ph type="title"/>
          </p:nvPr>
        </p:nvSpPr>
        <p:spPr>
          <a:xfrm>
            <a:off x="449800" y="442150"/>
            <a:ext cx="1187400" cy="6414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100"/>
              <a:buFont typeface="Arial"/>
              <a:buNone/>
            </a:pPr>
            <a:r>
              <a:rPr lang="en" sz="2633"/>
              <a:t>FinOps</a:t>
            </a:r>
            <a:endParaRPr sz="2633"/>
          </a:p>
          <a:p>
            <a:pPr indent="0" lvl="0" marL="0" rtl="0" algn="l">
              <a:lnSpc>
                <a:spcPct val="90000"/>
              </a:lnSpc>
              <a:spcBef>
                <a:spcPts val="0"/>
              </a:spcBef>
              <a:spcAft>
                <a:spcPts val="0"/>
              </a:spcAft>
              <a:buClr>
                <a:schemeClr val="dk1"/>
              </a:buClr>
              <a:buSzPts val="1100"/>
              <a:buFont typeface="Arial"/>
              <a:buNone/>
            </a:pPr>
            <a:r>
              <a:rPr b="0" lang="en" sz="1744">
                <a:latin typeface="Source Sans Pro SemiBold"/>
                <a:ea typeface="Source Sans Pro SemiBold"/>
                <a:cs typeface="Source Sans Pro SemiBold"/>
                <a:sym typeface="Source Sans Pro SemiBold"/>
              </a:rPr>
              <a:t>Framework</a:t>
            </a:r>
            <a:endParaRPr sz="2744"/>
          </a:p>
        </p:txBody>
      </p:sp>
      <p:sp>
        <p:nvSpPr>
          <p:cNvPr id="1930" name="Google Shape;1930;p346"/>
          <p:cNvSpPr txBox="1"/>
          <p:nvPr/>
        </p:nvSpPr>
        <p:spPr>
          <a:xfrm>
            <a:off x="6487499" y="331688"/>
            <a:ext cx="7983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600">
                <a:solidFill>
                  <a:schemeClr val="dk2"/>
                </a:solidFill>
                <a:latin typeface="Source Sans Pro"/>
                <a:ea typeface="Source Sans Pro"/>
                <a:cs typeface="Source Sans Pro"/>
                <a:sym typeface="Source Sans Pro"/>
              </a:rPr>
              <a:t>Maturity</a:t>
            </a:r>
            <a:endParaRPr b="1" sz="1600">
              <a:solidFill>
                <a:schemeClr val="dk2"/>
              </a:solidFill>
              <a:latin typeface="Source Sans Pro"/>
              <a:ea typeface="Source Sans Pro"/>
              <a:cs typeface="Source Sans Pro"/>
              <a:sym typeface="Source Sans Pro"/>
            </a:endParaRPr>
          </a:p>
        </p:txBody>
      </p:sp>
      <p:sp>
        <p:nvSpPr>
          <p:cNvPr id="1931" name="Google Shape;1931;p346"/>
          <p:cNvSpPr txBox="1"/>
          <p:nvPr/>
        </p:nvSpPr>
        <p:spPr>
          <a:xfrm>
            <a:off x="6487500" y="1353349"/>
            <a:ext cx="685800" cy="246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chemeClr val="dk2"/>
                </a:solidFill>
                <a:latin typeface="Source Sans Pro"/>
                <a:ea typeface="Source Sans Pro"/>
                <a:cs typeface="Source Sans Pro"/>
                <a:sym typeface="Source Sans Pro"/>
              </a:rPr>
              <a:t>Phases</a:t>
            </a:r>
            <a:endParaRPr b="1" sz="1600">
              <a:solidFill>
                <a:schemeClr val="dk2"/>
              </a:solidFill>
              <a:latin typeface="Source Sans Pro"/>
              <a:ea typeface="Source Sans Pro"/>
              <a:cs typeface="Source Sans Pro"/>
              <a:sym typeface="Source Sans Pro"/>
            </a:endParaRPr>
          </a:p>
        </p:txBody>
      </p:sp>
      <p:sp>
        <p:nvSpPr>
          <p:cNvPr id="1932" name="Google Shape;1932;p346"/>
          <p:cNvSpPr/>
          <p:nvPr/>
        </p:nvSpPr>
        <p:spPr>
          <a:xfrm flipH="1">
            <a:off x="1702150" y="417050"/>
            <a:ext cx="51900" cy="58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3" name="Google Shape;1933;p346"/>
          <p:cNvGrpSpPr/>
          <p:nvPr/>
        </p:nvGrpSpPr>
        <p:grpSpPr>
          <a:xfrm>
            <a:off x="6625187" y="1589251"/>
            <a:ext cx="2174954" cy="2091392"/>
            <a:chOff x="6601675" y="1281850"/>
            <a:chExt cx="2326901" cy="2237501"/>
          </a:xfrm>
        </p:grpSpPr>
        <p:pic>
          <p:nvPicPr>
            <p:cNvPr id="1934" name="Google Shape;1934;p346"/>
            <p:cNvPicPr preferRelativeResize="0"/>
            <p:nvPr/>
          </p:nvPicPr>
          <p:blipFill>
            <a:blip r:embed="rId7">
              <a:alphaModFix/>
            </a:blip>
            <a:stretch>
              <a:fillRect/>
            </a:stretch>
          </p:blipFill>
          <p:spPr>
            <a:xfrm>
              <a:off x="6601675" y="1281850"/>
              <a:ext cx="2237501" cy="2237501"/>
            </a:xfrm>
            <a:prstGeom prst="rect">
              <a:avLst/>
            </a:prstGeom>
            <a:noFill/>
            <a:ln>
              <a:noFill/>
            </a:ln>
          </p:spPr>
        </p:pic>
        <p:pic>
          <p:nvPicPr>
            <p:cNvPr id="1935" name="Google Shape;1935;p346"/>
            <p:cNvPicPr preferRelativeResize="0"/>
            <p:nvPr/>
          </p:nvPicPr>
          <p:blipFill>
            <a:blip r:embed="rId8">
              <a:alphaModFix/>
            </a:blip>
            <a:stretch>
              <a:fillRect/>
            </a:stretch>
          </p:blipFill>
          <p:spPr>
            <a:xfrm>
              <a:off x="8157100" y="2209448"/>
              <a:ext cx="649325" cy="225852"/>
            </a:xfrm>
            <a:prstGeom prst="rect">
              <a:avLst/>
            </a:prstGeom>
            <a:noFill/>
            <a:ln>
              <a:noFill/>
            </a:ln>
          </p:spPr>
        </p:pic>
        <p:sp>
          <p:nvSpPr>
            <p:cNvPr id="1936" name="Google Shape;1936;p346"/>
            <p:cNvSpPr txBox="1"/>
            <p:nvPr/>
          </p:nvSpPr>
          <p:spPr>
            <a:xfrm>
              <a:off x="7936476" y="2169754"/>
              <a:ext cx="992100" cy="4617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SzPts val="852"/>
                <a:buNone/>
              </a:pPr>
              <a:r>
                <a:rPr lang="en" sz="800">
                  <a:solidFill>
                    <a:schemeClr val="lt1"/>
                  </a:solidFill>
                </a:rPr>
                <a:t>Rates </a:t>
              </a:r>
              <a:endParaRPr sz="800">
                <a:solidFill>
                  <a:schemeClr val="lt1"/>
                </a:solidFill>
              </a:endParaRPr>
            </a:p>
            <a:p>
              <a:pPr indent="0" lvl="0" marL="0" rtl="0" algn="ctr">
                <a:spcBef>
                  <a:spcPts val="0"/>
                </a:spcBef>
                <a:spcAft>
                  <a:spcPts val="0"/>
                </a:spcAft>
                <a:buSzPts val="852"/>
                <a:buNone/>
              </a:pPr>
              <a:r>
                <a:rPr lang="en" sz="800">
                  <a:solidFill>
                    <a:schemeClr val="lt1"/>
                  </a:solidFill>
                </a:rPr>
                <a:t>&amp; Usage</a:t>
              </a:r>
              <a:endParaRPr sz="800">
                <a:solidFill>
                  <a:schemeClr val="lt1"/>
                </a:solidFill>
              </a:endParaRPr>
            </a:p>
          </p:txBody>
        </p:sp>
      </p:grpSp>
      <p:sp>
        <p:nvSpPr>
          <p:cNvPr id="1937" name="Google Shape;1937;p346"/>
          <p:cNvSpPr txBox="1"/>
          <p:nvPr/>
        </p:nvSpPr>
        <p:spPr>
          <a:xfrm>
            <a:off x="1895200" y="472100"/>
            <a:ext cx="3786600" cy="7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688"/>
              <a:buFont typeface="Arial"/>
              <a:buNone/>
            </a:pPr>
            <a:r>
              <a:rPr b="1" lang="en" sz="775">
                <a:solidFill>
                  <a:schemeClr val="dk1"/>
                </a:solidFill>
              </a:rPr>
              <a:t>FinOps</a:t>
            </a:r>
            <a:r>
              <a:rPr lang="en" sz="775">
                <a:solidFill>
                  <a:schemeClr val="dk1"/>
                </a:solidFill>
              </a:rPr>
              <a:t> is an evolving </a:t>
            </a:r>
            <a:r>
              <a:rPr b="1" lang="en" sz="775">
                <a:solidFill>
                  <a:schemeClr val="dk1"/>
                </a:solidFill>
              </a:rPr>
              <a:t>cloud financial management discipline </a:t>
            </a:r>
            <a:r>
              <a:rPr lang="en" sz="775">
                <a:solidFill>
                  <a:schemeClr val="dk1"/>
                </a:solidFill>
              </a:rPr>
              <a:t>and</a:t>
            </a:r>
            <a:r>
              <a:rPr b="1" lang="en" sz="775">
                <a:solidFill>
                  <a:schemeClr val="dk1"/>
                </a:solidFill>
              </a:rPr>
              <a:t> cultural practice</a:t>
            </a:r>
            <a:r>
              <a:rPr lang="en" sz="775">
                <a:solidFill>
                  <a:schemeClr val="dk1"/>
                </a:solidFill>
              </a:rPr>
              <a:t> that enables organizations to get </a:t>
            </a:r>
            <a:r>
              <a:rPr b="1" lang="en" sz="775">
                <a:solidFill>
                  <a:schemeClr val="dk1"/>
                </a:solidFill>
              </a:rPr>
              <a:t>maximum business value</a:t>
            </a:r>
            <a:r>
              <a:rPr lang="en" sz="775">
                <a:solidFill>
                  <a:schemeClr val="dk1"/>
                </a:solidFill>
              </a:rPr>
              <a:t> by helping engineering, finance &amp; business teams to collaborate on data-driven spending decision</a:t>
            </a:r>
            <a:endParaRPr sz="1075">
              <a:latin typeface="IBM Plex Sans"/>
              <a:ea typeface="IBM Plex Sans"/>
              <a:cs typeface="IBM Plex Sans"/>
              <a:sym typeface="IBM Plex Sans"/>
            </a:endParaRPr>
          </a:p>
        </p:txBody>
      </p:sp>
      <p:pic>
        <p:nvPicPr>
          <p:cNvPr id="1938" name="Google Shape;1938;p346"/>
          <p:cNvPicPr preferRelativeResize="0"/>
          <p:nvPr/>
        </p:nvPicPr>
        <p:blipFill>
          <a:blip r:embed="rId9">
            <a:alphaModFix/>
          </a:blip>
          <a:stretch>
            <a:fillRect/>
          </a:stretch>
        </p:blipFill>
        <p:spPr>
          <a:xfrm>
            <a:off x="7411715" y="611363"/>
            <a:ext cx="1312460" cy="544675"/>
          </a:xfrm>
          <a:prstGeom prst="rect">
            <a:avLst/>
          </a:prstGeom>
          <a:noFill/>
          <a:ln>
            <a:noFill/>
          </a:ln>
        </p:spPr>
      </p:pic>
      <p:sp>
        <p:nvSpPr>
          <p:cNvPr id="1939" name="Google Shape;1939;p346"/>
          <p:cNvSpPr txBox="1"/>
          <p:nvPr/>
        </p:nvSpPr>
        <p:spPr>
          <a:xfrm>
            <a:off x="7433150" y="1189413"/>
            <a:ext cx="387600" cy="201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000">
                <a:solidFill>
                  <a:schemeClr val="dk2"/>
                </a:solidFill>
                <a:latin typeface="Source Sans Pro SemiBold"/>
                <a:ea typeface="Source Sans Pro SemiBold"/>
                <a:cs typeface="Source Sans Pro SemiBold"/>
                <a:sym typeface="Source Sans Pro SemiBold"/>
              </a:rPr>
              <a:t>Crawl</a:t>
            </a:r>
            <a:endParaRPr sz="1000">
              <a:solidFill>
                <a:schemeClr val="dk2"/>
              </a:solidFill>
              <a:latin typeface="Source Sans Pro SemiBold"/>
              <a:ea typeface="Source Sans Pro SemiBold"/>
              <a:cs typeface="Source Sans Pro SemiBold"/>
              <a:sym typeface="Source Sans Pro SemiBold"/>
            </a:endParaRPr>
          </a:p>
        </p:txBody>
      </p:sp>
      <p:sp>
        <p:nvSpPr>
          <p:cNvPr id="1940" name="Google Shape;1940;p346"/>
          <p:cNvSpPr txBox="1"/>
          <p:nvPr/>
        </p:nvSpPr>
        <p:spPr>
          <a:xfrm>
            <a:off x="7874150" y="1189413"/>
            <a:ext cx="387600" cy="201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000">
                <a:solidFill>
                  <a:schemeClr val="dk2"/>
                </a:solidFill>
                <a:latin typeface="Source Sans Pro SemiBold"/>
                <a:ea typeface="Source Sans Pro SemiBold"/>
                <a:cs typeface="Source Sans Pro SemiBold"/>
                <a:sym typeface="Source Sans Pro SemiBold"/>
              </a:rPr>
              <a:t>Walk</a:t>
            </a:r>
            <a:endParaRPr sz="1000">
              <a:solidFill>
                <a:schemeClr val="dk2"/>
              </a:solidFill>
              <a:latin typeface="Source Sans Pro SemiBold"/>
              <a:ea typeface="Source Sans Pro SemiBold"/>
              <a:cs typeface="Source Sans Pro SemiBold"/>
              <a:sym typeface="Source Sans Pro SemiBold"/>
            </a:endParaRPr>
          </a:p>
        </p:txBody>
      </p:sp>
      <p:sp>
        <p:nvSpPr>
          <p:cNvPr id="1941" name="Google Shape;1941;p346"/>
          <p:cNvSpPr txBox="1"/>
          <p:nvPr/>
        </p:nvSpPr>
        <p:spPr>
          <a:xfrm>
            <a:off x="8315150" y="1189413"/>
            <a:ext cx="387600" cy="201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000">
                <a:solidFill>
                  <a:schemeClr val="dk2"/>
                </a:solidFill>
                <a:latin typeface="Source Sans Pro SemiBold"/>
                <a:ea typeface="Source Sans Pro SemiBold"/>
                <a:cs typeface="Source Sans Pro SemiBold"/>
                <a:sym typeface="Source Sans Pro SemiBold"/>
              </a:rPr>
              <a:t>Run</a:t>
            </a:r>
            <a:endParaRPr sz="1000">
              <a:solidFill>
                <a:schemeClr val="dk2"/>
              </a:solidFill>
              <a:latin typeface="Source Sans Pro SemiBold"/>
              <a:ea typeface="Source Sans Pro SemiBold"/>
              <a:cs typeface="Source Sans Pro SemiBold"/>
              <a:sym typeface="Source Sans Pro SemiBold"/>
            </a:endParaRPr>
          </a:p>
        </p:txBody>
      </p:sp>
      <p:sp>
        <p:nvSpPr>
          <p:cNvPr id="1942" name="Google Shape;1942;p346"/>
          <p:cNvSpPr txBox="1"/>
          <p:nvPr/>
        </p:nvSpPr>
        <p:spPr>
          <a:xfrm>
            <a:off x="1982355" y="354950"/>
            <a:ext cx="1621800" cy="290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a:solidFill>
                  <a:schemeClr val="dk2"/>
                </a:solidFill>
                <a:latin typeface="Source Sans Pro"/>
                <a:ea typeface="Source Sans Pro"/>
                <a:cs typeface="Source Sans Pro"/>
                <a:sym typeface="Source Sans Pro"/>
              </a:rPr>
              <a:t>Definitions</a:t>
            </a:r>
            <a:endParaRPr b="1">
              <a:solidFill>
                <a:schemeClr val="dk2"/>
              </a:solidFill>
              <a:latin typeface="Source Sans Pro"/>
              <a:ea typeface="Source Sans Pro"/>
              <a:cs typeface="Source Sans Pro"/>
              <a:sym typeface="Source Sans Pro"/>
            </a:endParaRPr>
          </a:p>
        </p:txBody>
      </p:sp>
      <p:pic>
        <p:nvPicPr>
          <p:cNvPr id="1943" name="Google Shape;1943;p346"/>
          <p:cNvPicPr preferRelativeResize="0"/>
          <p:nvPr/>
        </p:nvPicPr>
        <p:blipFill>
          <a:blip r:embed="rId10">
            <a:alphaModFix/>
          </a:blip>
          <a:stretch>
            <a:fillRect/>
          </a:stretch>
        </p:blipFill>
        <p:spPr>
          <a:xfrm>
            <a:off x="3280625" y="3221364"/>
            <a:ext cx="649325" cy="641275"/>
          </a:xfrm>
          <a:prstGeom prst="rect">
            <a:avLst/>
          </a:prstGeom>
          <a:noFill/>
          <a:ln>
            <a:noFill/>
          </a:ln>
        </p:spPr>
      </p:pic>
      <p:pic>
        <p:nvPicPr>
          <p:cNvPr id="1944" name="Google Shape;1944;p346"/>
          <p:cNvPicPr preferRelativeResize="0"/>
          <p:nvPr/>
        </p:nvPicPr>
        <p:blipFill>
          <a:blip r:embed="rId6">
            <a:alphaModFix/>
          </a:blip>
          <a:stretch>
            <a:fillRect/>
          </a:stretch>
        </p:blipFill>
        <p:spPr>
          <a:xfrm>
            <a:off x="5697330" y="1973223"/>
            <a:ext cx="649325" cy="641301"/>
          </a:xfrm>
          <a:prstGeom prst="rect">
            <a:avLst/>
          </a:prstGeom>
          <a:noFill/>
          <a:ln>
            <a:noFill/>
          </a:ln>
        </p:spPr>
      </p:pic>
      <p:sp>
        <p:nvSpPr>
          <p:cNvPr id="1945" name="Google Shape;1945;p346"/>
          <p:cNvSpPr/>
          <p:nvPr/>
        </p:nvSpPr>
        <p:spPr>
          <a:xfrm>
            <a:off x="0" y="0"/>
            <a:ext cx="9144000" cy="246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Source Sans Pro"/>
                <a:ea typeface="Source Sans Pro"/>
                <a:cs typeface="Source Sans Pro"/>
                <a:sym typeface="Source Sans Pro"/>
              </a:rPr>
              <a:t>Use of this work </a:t>
            </a:r>
            <a:r>
              <a:rPr lang="en" sz="1000" u="sng">
                <a:solidFill>
                  <a:schemeClr val="lt1"/>
                </a:solidFill>
                <a:latin typeface="Source Sans Pro"/>
                <a:ea typeface="Source Sans Pro"/>
                <a:cs typeface="Source Sans Pro"/>
                <a:sym typeface="Source Sans Pro"/>
                <a:hlinkClick r:id="rId11">
                  <a:extLst>
                    <a:ext uri="{A12FA001-AC4F-418D-AE19-62706E023703}">
                      <ahyp:hlinkClr val="tx"/>
                    </a:ext>
                  </a:extLst>
                </a:hlinkClick>
              </a:rPr>
              <a:t>requires attribution to the FinOps Foundation under the cc by 4.0 license</a:t>
            </a:r>
            <a:endParaRPr sz="1200">
              <a:solidFill>
                <a:schemeClr val="lt1"/>
              </a:solidFill>
              <a:latin typeface="Source Sans Pro SemiBold"/>
              <a:ea typeface="Source Sans Pro SemiBold"/>
              <a:cs typeface="Source Sans Pro SemiBold"/>
              <a:sym typeface="Source Sans Pro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9" name="Shape 1949"/>
        <p:cNvGrpSpPr/>
        <p:nvPr/>
      </p:nvGrpSpPr>
      <p:grpSpPr>
        <a:xfrm>
          <a:off x="0" y="0"/>
          <a:ext cx="0" cy="0"/>
          <a:chOff x="0" y="0"/>
          <a:chExt cx="0" cy="0"/>
        </a:xfrm>
      </p:grpSpPr>
      <p:sp>
        <p:nvSpPr>
          <p:cNvPr id="1950" name="Google Shape;1950;p347"/>
          <p:cNvSpPr txBox="1"/>
          <p:nvPr>
            <p:ph type="title"/>
          </p:nvPr>
        </p:nvSpPr>
        <p:spPr>
          <a:xfrm>
            <a:off x="311700" y="299585"/>
            <a:ext cx="8520600" cy="723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FinOps Foundation Mission</a:t>
            </a:r>
            <a:endParaRPr/>
          </a:p>
        </p:txBody>
      </p:sp>
      <p:cxnSp>
        <p:nvCxnSpPr>
          <p:cNvPr id="1951" name="Google Shape;1951;p347"/>
          <p:cNvCxnSpPr/>
          <p:nvPr/>
        </p:nvCxnSpPr>
        <p:spPr>
          <a:xfrm flipH="1" rot="10800000">
            <a:off x="1689150" y="1023485"/>
            <a:ext cx="5765700" cy="30000"/>
          </a:xfrm>
          <a:prstGeom prst="straightConnector1">
            <a:avLst/>
          </a:prstGeom>
          <a:noFill/>
          <a:ln cap="flat" cmpd="sng" w="19050">
            <a:solidFill>
              <a:schemeClr val="accent4"/>
            </a:solidFill>
            <a:prstDash val="dot"/>
            <a:round/>
            <a:headEnd len="med" w="med" type="none"/>
            <a:tailEnd len="med" w="med" type="none"/>
          </a:ln>
        </p:spPr>
      </p:cxnSp>
      <p:sp>
        <p:nvSpPr>
          <p:cNvPr id="1952" name="Google Shape;1952;p347"/>
          <p:cNvSpPr txBox="1"/>
          <p:nvPr/>
        </p:nvSpPr>
        <p:spPr>
          <a:xfrm>
            <a:off x="345850" y="1280685"/>
            <a:ext cx="8396400" cy="3309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200"/>
              </a:spcAft>
              <a:buNone/>
            </a:pPr>
            <a:r>
              <a:rPr lang="en" sz="1700">
                <a:solidFill>
                  <a:srgbClr val="FFFFFF"/>
                </a:solidFill>
                <a:latin typeface="Source Sans Pro"/>
                <a:ea typeface="Source Sans Pro"/>
                <a:cs typeface="Source Sans Pro"/>
                <a:sym typeface="Source Sans Pro"/>
              </a:rPr>
              <a:t>To advance </a:t>
            </a:r>
            <a:r>
              <a:rPr b="1" lang="en" sz="1700">
                <a:solidFill>
                  <a:srgbClr val="FFFFFF"/>
                </a:solidFill>
                <a:latin typeface="Source Sans Pro"/>
                <a:ea typeface="Source Sans Pro"/>
                <a:cs typeface="Source Sans Pro"/>
                <a:sym typeface="Source Sans Pro"/>
              </a:rPr>
              <a:t>every</a:t>
            </a:r>
            <a:r>
              <a:rPr lang="en" sz="1700">
                <a:solidFill>
                  <a:srgbClr val="FFFFFF"/>
                </a:solidFill>
                <a:latin typeface="Source Sans Pro"/>
                <a:ea typeface="Source Sans Pro"/>
                <a:cs typeface="Source Sans Pro"/>
                <a:sym typeface="Source Sans Pro"/>
              </a:rPr>
              <a:t> individual who manages the value of cloud </a:t>
            </a:r>
            <a:r>
              <a:rPr b="1" lang="en" sz="1700">
                <a:solidFill>
                  <a:srgbClr val="FFFFFF"/>
                </a:solidFill>
                <a:latin typeface="Source Sans Pro"/>
                <a:ea typeface="Source Sans Pro"/>
                <a:cs typeface="Source Sans Pro"/>
                <a:sym typeface="Source Sans Pro"/>
              </a:rPr>
              <a:t>wherever they are.</a:t>
            </a:r>
            <a:endParaRPr b="1" sz="1700">
              <a:solidFill>
                <a:srgbClr val="FFFFFF"/>
              </a:solidFill>
              <a:latin typeface="Source Sans Pro"/>
              <a:ea typeface="Source Sans Pro"/>
              <a:cs typeface="Source Sans Pro"/>
              <a:sym typeface="Source Sans Pro"/>
            </a:endParaRPr>
          </a:p>
        </p:txBody>
      </p:sp>
      <p:sp>
        <p:nvSpPr>
          <p:cNvPr id="1953" name="Google Shape;1953;p347"/>
          <p:cNvSpPr txBox="1"/>
          <p:nvPr/>
        </p:nvSpPr>
        <p:spPr>
          <a:xfrm>
            <a:off x="6173954" y="3655379"/>
            <a:ext cx="2245800" cy="627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280">
                <a:solidFill>
                  <a:srgbClr val="FF7600"/>
                </a:solidFill>
                <a:latin typeface="Source Sans Pro SemiBold"/>
                <a:ea typeface="Source Sans Pro SemiBold"/>
                <a:cs typeface="Source Sans Pro SemiBold"/>
                <a:sym typeface="Source Sans Pro SemiBold"/>
              </a:rPr>
              <a:t>Objective</a:t>
            </a:r>
            <a:r>
              <a:rPr lang="en" sz="1280">
                <a:solidFill>
                  <a:srgbClr val="FFFFFF"/>
                </a:solidFill>
                <a:latin typeface="Source Sans Pro SemiBold"/>
                <a:ea typeface="Source Sans Pro SemiBold"/>
                <a:cs typeface="Source Sans Pro SemiBold"/>
                <a:sym typeface="Source Sans Pro SemiBold"/>
              </a:rPr>
              <a:t>: The definitive resource for all FinOps practices</a:t>
            </a:r>
            <a:endParaRPr sz="1280">
              <a:solidFill>
                <a:srgbClr val="FFFFFF"/>
              </a:solidFill>
              <a:latin typeface="Source Sans Pro SemiBold"/>
              <a:ea typeface="Source Sans Pro SemiBold"/>
              <a:cs typeface="Source Sans Pro SemiBold"/>
              <a:sym typeface="Source Sans Pro SemiBold"/>
            </a:endParaRPr>
          </a:p>
        </p:txBody>
      </p:sp>
      <p:sp>
        <p:nvSpPr>
          <p:cNvPr id="1954" name="Google Shape;1954;p347"/>
          <p:cNvSpPr txBox="1"/>
          <p:nvPr/>
        </p:nvSpPr>
        <p:spPr>
          <a:xfrm>
            <a:off x="3522900" y="3662653"/>
            <a:ext cx="2098200" cy="627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280">
                <a:solidFill>
                  <a:srgbClr val="FF7600"/>
                </a:solidFill>
                <a:latin typeface="Source Sans Pro SemiBold"/>
                <a:ea typeface="Source Sans Pro SemiBold"/>
                <a:cs typeface="Source Sans Pro SemiBold"/>
                <a:sym typeface="Source Sans Pro SemiBold"/>
              </a:rPr>
              <a:t>Objective</a:t>
            </a:r>
            <a:r>
              <a:rPr lang="en" sz="1280">
                <a:solidFill>
                  <a:srgbClr val="FFFFFF"/>
                </a:solidFill>
                <a:latin typeface="Source Sans Pro SemiBold"/>
                <a:ea typeface="Source Sans Pro SemiBold"/>
                <a:cs typeface="Source Sans Pro SemiBold"/>
                <a:sym typeface="Source Sans Pro SemiBold"/>
              </a:rPr>
              <a:t>: Advancement for whatever level you are</a:t>
            </a:r>
            <a:endParaRPr sz="1280">
              <a:solidFill>
                <a:srgbClr val="FFFFFF"/>
              </a:solidFill>
              <a:latin typeface="Source Sans Pro SemiBold"/>
              <a:ea typeface="Source Sans Pro SemiBold"/>
              <a:cs typeface="Source Sans Pro SemiBold"/>
              <a:sym typeface="Source Sans Pro SemiBold"/>
            </a:endParaRPr>
          </a:p>
        </p:txBody>
      </p:sp>
      <p:grpSp>
        <p:nvGrpSpPr>
          <p:cNvPr id="1955" name="Google Shape;1955;p347"/>
          <p:cNvGrpSpPr/>
          <p:nvPr/>
        </p:nvGrpSpPr>
        <p:grpSpPr>
          <a:xfrm>
            <a:off x="1020600" y="1789446"/>
            <a:ext cx="7102801" cy="1765200"/>
            <a:chOff x="1179575" y="1967367"/>
            <a:chExt cx="7102801" cy="1765200"/>
          </a:xfrm>
        </p:grpSpPr>
        <p:sp>
          <p:nvSpPr>
            <p:cNvPr id="1956" name="Google Shape;1956;p347"/>
            <p:cNvSpPr/>
            <p:nvPr/>
          </p:nvSpPr>
          <p:spPr>
            <a:xfrm>
              <a:off x="6555876" y="1970051"/>
              <a:ext cx="1726500" cy="1726500"/>
            </a:xfrm>
            <a:prstGeom prst="ellipse">
              <a:avLst/>
            </a:prstGeom>
            <a:solidFill>
              <a:srgbClr val="AF45F4"/>
            </a:solidFill>
            <a:ln>
              <a:noFill/>
            </a:ln>
          </p:spPr>
          <p:txBody>
            <a:bodyPr anchorCtr="0" anchor="b" bIns="0" lIns="0" spcFirstLastPara="1" rIns="0" wrap="square" tIns="0">
              <a:noAutofit/>
            </a:bodyPr>
            <a:lstStyle/>
            <a:p>
              <a:pPr indent="0" lvl="0" marL="0" rtl="0" algn="ctr">
                <a:spcBef>
                  <a:spcPts val="0"/>
                </a:spcBef>
                <a:spcAft>
                  <a:spcPts val="0"/>
                </a:spcAft>
                <a:buNone/>
              </a:pPr>
              <a:r>
                <a:rPr lang="en" sz="1500">
                  <a:solidFill>
                    <a:schemeClr val="lt1"/>
                  </a:solidFill>
                  <a:latin typeface="Source Sans Pro SemiBold"/>
                  <a:ea typeface="Source Sans Pro SemiBold"/>
                  <a:cs typeface="Source Sans Pro SemiBold"/>
                  <a:sym typeface="Source Sans Pro SemiBold"/>
                </a:rPr>
                <a:t>Empower Best Practices</a:t>
              </a:r>
              <a:endParaRPr sz="1500">
                <a:solidFill>
                  <a:schemeClr val="lt1"/>
                </a:solidFill>
                <a:latin typeface="Source Sans Pro SemiBold"/>
                <a:ea typeface="Source Sans Pro SemiBold"/>
                <a:cs typeface="Source Sans Pro SemiBold"/>
                <a:sym typeface="Source Sans Pro SemiBold"/>
              </a:endParaRPr>
            </a:p>
          </p:txBody>
        </p:sp>
        <p:sp>
          <p:nvSpPr>
            <p:cNvPr id="1957" name="Google Shape;1957;p347"/>
            <p:cNvSpPr/>
            <p:nvPr/>
          </p:nvSpPr>
          <p:spPr>
            <a:xfrm>
              <a:off x="1179575" y="1970050"/>
              <a:ext cx="1726500" cy="1726500"/>
            </a:xfrm>
            <a:prstGeom prst="ellipse">
              <a:avLst/>
            </a:prstGeom>
            <a:solidFill>
              <a:srgbClr val="007EAB"/>
            </a:solidFill>
            <a:ln>
              <a:noFill/>
            </a:ln>
          </p:spPr>
          <p:txBody>
            <a:bodyPr anchorCtr="0" anchor="b" bIns="0" lIns="0" spcFirstLastPara="1" rIns="0" wrap="square" tIns="0">
              <a:noAutofit/>
            </a:bodyPr>
            <a:lstStyle/>
            <a:p>
              <a:pPr indent="0" lvl="0" marL="0" rtl="0" algn="ctr">
                <a:spcBef>
                  <a:spcPts val="0"/>
                </a:spcBef>
                <a:spcAft>
                  <a:spcPts val="0"/>
                </a:spcAft>
                <a:buNone/>
              </a:pPr>
              <a:r>
                <a:rPr lang="en" sz="1500">
                  <a:solidFill>
                    <a:schemeClr val="lt1"/>
                  </a:solidFill>
                  <a:latin typeface="Source Sans Pro SemiBold"/>
                  <a:ea typeface="Source Sans Pro SemiBold"/>
                  <a:cs typeface="Source Sans Pro SemiBold"/>
                  <a:sym typeface="Source Sans Pro SemiBold"/>
                </a:rPr>
                <a:t>Create Connections</a:t>
              </a:r>
              <a:endParaRPr sz="1500">
                <a:solidFill>
                  <a:schemeClr val="lt1"/>
                </a:solidFill>
                <a:latin typeface="Source Sans Pro SemiBold"/>
                <a:ea typeface="Source Sans Pro SemiBold"/>
                <a:cs typeface="Source Sans Pro SemiBold"/>
                <a:sym typeface="Source Sans Pro SemiBold"/>
              </a:endParaRPr>
            </a:p>
          </p:txBody>
        </p:sp>
        <p:sp>
          <p:nvSpPr>
            <p:cNvPr id="1958" name="Google Shape;1958;p347"/>
            <p:cNvSpPr/>
            <p:nvPr/>
          </p:nvSpPr>
          <p:spPr>
            <a:xfrm>
              <a:off x="3867725" y="1967367"/>
              <a:ext cx="1726500" cy="1765200"/>
            </a:xfrm>
            <a:prstGeom prst="ellipse">
              <a:avLst/>
            </a:prstGeom>
            <a:solidFill>
              <a:srgbClr val="1EA482"/>
            </a:solidFill>
            <a:ln>
              <a:noFill/>
            </a:ln>
          </p:spPr>
          <p:txBody>
            <a:bodyPr anchorCtr="0" anchor="b" bIns="0" lIns="0" spcFirstLastPara="1" rIns="0" wrap="square" tIns="0">
              <a:noAutofit/>
            </a:bodyPr>
            <a:lstStyle/>
            <a:p>
              <a:pPr indent="0" lvl="0" marL="0" rtl="0" algn="ctr">
                <a:spcBef>
                  <a:spcPts val="0"/>
                </a:spcBef>
                <a:spcAft>
                  <a:spcPts val="0"/>
                </a:spcAft>
                <a:buNone/>
              </a:pPr>
              <a:r>
                <a:rPr lang="en" sz="1500">
                  <a:solidFill>
                    <a:schemeClr val="lt1"/>
                  </a:solidFill>
                  <a:latin typeface="Source Sans Pro SemiBold"/>
                  <a:ea typeface="Source Sans Pro SemiBold"/>
                  <a:cs typeface="Source Sans Pro SemiBold"/>
                  <a:sym typeface="Source Sans Pro SemiBold"/>
                </a:rPr>
                <a:t>Inspire</a:t>
              </a:r>
              <a:endParaRPr sz="1500">
                <a:solidFill>
                  <a:schemeClr val="lt1"/>
                </a:solidFill>
                <a:latin typeface="Source Sans Pro SemiBold"/>
                <a:ea typeface="Source Sans Pro SemiBold"/>
                <a:cs typeface="Source Sans Pro SemiBold"/>
                <a:sym typeface="Source Sans Pro SemiBold"/>
              </a:endParaRPr>
            </a:p>
            <a:p>
              <a:pPr indent="0" lvl="0" marL="0" rtl="0" algn="ctr">
                <a:spcBef>
                  <a:spcPts val="0"/>
                </a:spcBef>
                <a:spcAft>
                  <a:spcPts val="0"/>
                </a:spcAft>
                <a:buNone/>
              </a:pPr>
              <a:r>
                <a:rPr lang="en" sz="1500">
                  <a:solidFill>
                    <a:schemeClr val="lt1"/>
                  </a:solidFill>
                  <a:latin typeface="Source Sans Pro SemiBold"/>
                  <a:ea typeface="Source Sans Pro SemiBold"/>
                  <a:cs typeface="Source Sans Pro SemiBold"/>
                  <a:sym typeface="Source Sans Pro SemiBold"/>
                </a:rPr>
                <a:t>Growth </a:t>
              </a:r>
              <a:endParaRPr sz="1500">
                <a:solidFill>
                  <a:schemeClr val="lt1"/>
                </a:solidFill>
                <a:latin typeface="Source Sans Pro SemiBold"/>
                <a:ea typeface="Source Sans Pro SemiBold"/>
                <a:cs typeface="Source Sans Pro SemiBold"/>
                <a:sym typeface="Source Sans Pro SemiBold"/>
              </a:endParaRPr>
            </a:p>
          </p:txBody>
        </p:sp>
      </p:grpSp>
      <p:sp>
        <p:nvSpPr>
          <p:cNvPr id="1959" name="Google Shape;1959;p347"/>
          <p:cNvSpPr txBox="1"/>
          <p:nvPr/>
        </p:nvSpPr>
        <p:spPr>
          <a:xfrm>
            <a:off x="733150" y="3662653"/>
            <a:ext cx="2528100" cy="627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280">
                <a:solidFill>
                  <a:srgbClr val="FF7600"/>
                </a:solidFill>
                <a:latin typeface="Source Sans Pro SemiBold"/>
                <a:ea typeface="Source Sans Pro SemiBold"/>
                <a:cs typeface="Source Sans Pro SemiBold"/>
                <a:sym typeface="Source Sans Pro SemiBold"/>
              </a:rPr>
              <a:t>Objective</a:t>
            </a:r>
            <a:r>
              <a:rPr lang="en" sz="1280">
                <a:solidFill>
                  <a:srgbClr val="FFFFFF"/>
                </a:solidFill>
                <a:latin typeface="Source Sans Pro SemiBold"/>
                <a:ea typeface="Source Sans Pro SemiBold"/>
                <a:cs typeface="Source Sans Pro SemiBold"/>
                <a:sym typeface="Source Sans Pro SemiBold"/>
              </a:rPr>
              <a:t>: Enriching connections </a:t>
            </a:r>
            <a:br>
              <a:rPr lang="en" sz="1280">
                <a:solidFill>
                  <a:srgbClr val="FFFFFF"/>
                </a:solidFill>
                <a:latin typeface="Source Sans Pro SemiBold"/>
                <a:ea typeface="Source Sans Pro SemiBold"/>
                <a:cs typeface="Source Sans Pro SemiBold"/>
                <a:sym typeface="Source Sans Pro SemiBold"/>
              </a:rPr>
            </a:br>
            <a:r>
              <a:rPr lang="en" sz="1280">
                <a:solidFill>
                  <a:srgbClr val="FFFFFF"/>
                </a:solidFill>
                <a:latin typeface="Source Sans Pro SemiBold"/>
                <a:ea typeface="Source Sans Pro SemiBold"/>
                <a:cs typeface="Source Sans Pro SemiBold"/>
                <a:sym typeface="Source Sans Pro SemiBold"/>
              </a:rPr>
              <a:t>wherever you are</a:t>
            </a:r>
            <a:endParaRPr sz="1280">
              <a:solidFill>
                <a:srgbClr val="FFFFFF"/>
              </a:solidFill>
              <a:latin typeface="Source Sans Pro SemiBold"/>
              <a:ea typeface="Source Sans Pro SemiBold"/>
              <a:cs typeface="Source Sans Pro SemiBold"/>
              <a:sym typeface="Source Sans Pro SemiBold"/>
            </a:endParaRPr>
          </a:p>
        </p:txBody>
      </p:sp>
      <p:pic>
        <p:nvPicPr>
          <p:cNvPr id="1960" name="Google Shape;1960;p347"/>
          <p:cNvPicPr preferRelativeResize="0"/>
          <p:nvPr/>
        </p:nvPicPr>
        <p:blipFill>
          <a:blip r:embed="rId3">
            <a:alphaModFix/>
          </a:blip>
          <a:stretch>
            <a:fillRect/>
          </a:stretch>
        </p:blipFill>
        <p:spPr>
          <a:xfrm>
            <a:off x="6975189" y="2035692"/>
            <a:ext cx="543124" cy="627299"/>
          </a:xfrm>
          <a:prstGeom prst="rect">
            <a:avLst/>
          </a:prstGeom>
          <a:noFill/>
          <a:ln>
            <a:noFill/>
          </a:ln>
        </p:spPr>
      </p:pic>
      <p:pic>
        <p:nvPicPr>
          <p:cNvPr id="1961" name="Google Shape;1961;p347"/>
          <p:cNvPicPr preferRelativeResize="0"/>
          <p:nvPr/>
        </p:nvPicPr>
        <p:blipFill>
          <a:blip r:embed="rId4">
            <a:alphaModFix/>
          </a:blip>
          <a:stretch>
            <a:fillRect/>
          </a:stretch>
        </p:blipFill>
        <p:spPr>
          <a:xfrm>
            <a:off x="4300425" y="2000780"/>
            <a:ext cx="552616" cy="723901"/>
          </a:xfrm>
          <a:prstGeom prst="rect">
            <a:avLst/>
          </a:prstGeom>
          <a:noFill/>
          <a:ln>
            <a:noFill/>
          </a:ln>
        </p:spPr>
      </p:pic>
      <p:pic>
        <p:nvPicPr>
          <p:cNvPr id="1962" name="Google Shape;1962;p347"/>
          <p:cNvPicPr preferRelativeResize="0"/>
          <p:nvPr/>
        </p:nvPicPr>
        <p:blipFill rotWithShape="1">
          <a:blip r:embed="rId5">
            <a:alphaModFix/>
          </a:blip>
          <a:srcRect b="0" l="0" r="0" t="0"/>
          <a:stretch/>
        </p:blipFill>
        <p:spPr>
          <a:xfrm>
            <a:off x="1513242" y="2035680"/>
            <a:ext cx="732614" cy="627301"/>
          </a:xfrm>
          <a:prstGeom prst="rect">
            <a:avLst/>
          </a:prstGeom>
          <a:noFill/>
          <a:ln>
            <a:noFill/>
          </a:ln>
        </p:spPr>
      </p:pic>
      <p:pic>
        <p:nvPicPr>
          <p:cNvPr id="1963" name="Google Shape;1963;p347"/>
          <p:cNvPicPr preferRelativeResize="0"/>
          <p:nvPr/>
        </p:nvPicPr>
        <p:blipFill>
          <a:blip r:embed="rId6">
            <a:alphaModFix/>
          </a:blip>
          <a:stretch>
            <a:fillRect/>
          </a:stretch>
        </p:blipFill>
        <p:spPr>
          <a:xfrm>
            <a:off x="3308324" y="4458806"/>
            <a:ext cx="2708198" cy="1616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p348"/>
          <p:cNvSpPr txBox="1"/>
          <p:nvPr>
            <p:ph type="title"/>
          </p:nvPr>
        </p:nvSpPr>
        <p:spPr>
          <a:xfrm>
            <a:off x="411050" y="270725"/>
            <a:ext cx="4686300" cy="6099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FinOps Community</a:t>
            </a:r>
            <a:endParaRPr/>
          </a:p>
        </p:txBody>
      </p:sp>
      <p:sp>
        <p:nvSpPr>
          <p:cNvPr id="1969" name="Google Shape;1969;p3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70" name="Google Shape;1970;p348"/>
          <p:cNvPicPr preferRelativeResize="0"/>
          <p:nvPr/>
        </p:nvPicPr>
        <p:blipFill rotWithShape="1">
          <a:blip r:embed="rId3">
            <a:alphaModFix/>
          </a:blip>
          <a:srcRect b="-2381" l="0" r="0" t="-6361"/>
          <a:stretch/>
        </p:blipFill>
        <p:spPr>
          <a:xfrm>
            <a:off x="3382450" y="953825"/>
            <a:ext cx="5409300" cy="3929450"/>
          </a:xfrm>
          <a:prstGeom prst="rect">
            <a:avLst/>
          </a:prstGeom>
          <a:noFill/>
          <a:ln>
            <a:noFill/>
          </a:ln>
        </p:spPr>
      </p:pic>
      <p:sp>
        <p:nvSpPr>
          <p:cNvPr id="1971" name="Google Shape;1971;p348"/>
          <p:cNvSpPr txBox="1"/>
          <p:nvPr/>
        </p:nvSpPr>
        <p:spPr>
          <a:xfrm>
            <a:off x="411050" y="1130150"/>
            <a:ext cx="2774700" cy="312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Join our community of members to enrich your connections and</a:t>
            </a:r>
            <a:endParaRPr>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knowledge through </a:t>
            </a:r>
            <a:r>
              <a:rPr lang="en" u="sng">
                <a:solidFill>
                  <a:schemeClr val="hlink"/>
                </a:solidFill>
                <a:latin typeface="Source Sans Pro"/>
                <a:ea typeface="Source Sans Pro"/>
                <a:cs typeface="Source Sans Pro"/>
                <a:sym typeface="Source Sans Pro"/>
                <a:hlinkClick r:id="rId4"/>
              </a:rPr>
              <a:t>events</a:t>
            </a:r>
            <a:r>
              <a:rPr lang="en">
                <a:latin typeface="Source Sans Pro"/>
                <a:ea typeface="Source Sans Pro"/>
                <a:cs typeface="Source Sans Pro"/>
                <a:sym typeface="Source Sans Pro"/>
              </a:rPr>
              <a:t>, </a:t>
            </a:r>
            <a:r>
              <a:rPr lang="en" u="sng">
                <a:solidFill>
                  <a:schemeClr val="hlink"/>
                </a:solidFill>
                <a:latin typeface="Source Sans Pro"/>
                <a:ea typeface="Source Sans Pro"/>
                <a:cs typeface="Source Sans Pro"/>
                <a:sym typeface="Source Sans Pro"/>
                <a:hlinkClick r:id="rId5"/>
              </a:rPr>
              <a:t>meetups</a:t>
            </a:r>
            <a:r>
              <a:rPr lang="en">
                <a:latin typeface="Source Sans Pro"/>
                <a:ea typeface="Source Sans Pro"/>
                <a:cs typeface="Source Sans Pro"/>
                <a:sym typeface="Source Sans Pro"/>
              </a:rPr>
              <a:t>, </a:t>
            </a:r>
            <a:r>
              <a:rPr lang="en" u="sng">
                <a:solidFill>
                  <a:schemeClr val="hlink"/>
                </a:solidFill>
                <a:latin typeface="Source Sans Pro"/>
                <a:ea typeface="Source Sans Pro"/>
                <a:cs typeface="Source Sans Pro"/>
                <a:sym typeface="Source Sans Pro"/>
                <a:hlinkClick r:id="rId6"/>
              </a:rPr>
              <a:t>virtual summits</a:t>
            </a:r>
            <a:r>
              <a:rPr lang="en">
                <a:latin typeface="Source Sans Pro"/>
                <a:ea typeface="Source Sans Pro"/>
                <a:cs typeface="Source Sans Pro"/>
                <a:sym typeface="Source Sans Pro"/>
              </a:rPr>
              <a:t>, </a:t>
            </a:r>
            <a:r>
              <a:rPr lang="en" u="sng">
                <a:solidFill>
                  <a:schemeClr val="hlink"/>
                </a:solidFill>
                <a:latin typeface="Source Sans Pro"/>
                <a:ea typeface="Source Sans Pro"/>
                <a:cs typeface="Source Sans Pro"/>
                <a:sym typeface="Source Sans Pro"/>
                <a:hlinkClick r:id="rId7"/>
              </a:rPr>
              <a:t>Working Group</a:t>
            </a:r>
            <a:r>
              <a:rPr lang="en">
                <a:latin typeface="Source Sans Pro"/>
                <a:ea typeface="Source Sans Pro"/>
                <a:cs typeface="Source Sans Pro"/>
                <a:sym typeface="Source Sans Pro"/>
              </a:rPr>
              <a:t> contributions, </a:t>
            </a:r>
            <a:r>
              <a:rPr lang="en" u="sng">
                <a:solidFill>
                  <a:schemeClr val="hlink"/>
                </a:solidFill>
                <a:latin typeface="Source Sans Pro"/>
                <a:ea typeface="Source Sans Pro"/>
                <a:cs typeface="Source Sans Pro"/>
                <a:sym typeface="Source Sans Pro"/>
                <a:hlinkClick r:id="rId8"/>
              </a:rPr>
              <a:t>Slack discussions</a:t>
            </a:r>
            <a:r>
              <a:rPr lang="en">
                <a:latin typeface="Source Sans Pro"/>
                <a:ea typeface="Source Sans Pro"/>
                <a:cs typeface="Source Sans Pro"/>
                <a:sym typeface="Source Sans Pro"/>
              </a:rPr>
              <a:t>, and other activities all over the world.</a:t>
            </a:r>
            <a:endParaRPr>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t/>
            </a:r>
            <a:endParaRPr>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Can’t make our virtual FinOps events? Catch up with a variety of recordings on our </a:t>
            </a:r>
            <a:r>
              <a:rPr lang="en" u="sng">
                <a:solidFill>
                  <a:schemeClr val="hlink"/>
                </a:solidFill>
                <a:latin typeface="Source Sans Pro"/>
                <a:ea typeface="Source Sans Pro"/>
                <a:cs typeface="Source Sans Pro"/>
                <a:sym typeface="Source Sans Pro"/>
                <a:hlinkClick r:id="rId9"/>
              </a:rPr>
              <a:t>YouTube Channel</a:t>
            </a:r>
            <a:r>
              <a:rPr lang="en">
                <a:latin typeface="Source Sans Pro"/>
                <a:ea typeface="Source Sans Pro"/>
                <a:cs typeface="Source Sans Pro"/>
                <a:sym typeface="Source Sans Pro"/>
              </a:rPr>
              <a:t>.</a:t>
            </a:r>
            <a:endParaRPr>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sp>
        <p:nvSpPr>
          <p:cNvPr id="1976" name="Google Shape;1976;p349"/>
          <p:cNvSpPr txBox="1"/>
          <p:nvPr>
            <p:ph type="title"/>
          </p:nvPr>
        </p:nvSpPr>
        <p:spPr>
          <a:xfrm>
            <a:off x="411050" y="270725"/>
            <a:ext cx="7350600" cy="6099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Join practitioners at FinOps X</a:t>
            </a:r>
            <a:endParaRPr/>
          </a:p>
        </p:txBody>
      </p:sp>
      <p:sp>
        <p:nvSpPr>
          <p:cNvPr id="1977" name="Google Shape;1977;p3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78" name="Google Shape;1978;p349"/>
          <p:cNvSpPr txBox="1"/>
          <p:nvPr/>
        </p:nvSpPr>
        <p:spPr>
          <a:xfrm>
            <a:off x="411050" y="1130150"/>
            <a:ext cx="2774700" cy="28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Another way we celebrate and  support our growing community and help them network with other practitioners is by encouraging everyone to join us annually at our conference, </a:t>
            </a:r>
            <a:r>
              <a:rPr lang="en" u="sng">
                <a:solidFill>
                  <a:schemeClr val="hlink"/>
                </a:solidFill>
                <a:latin typeface="Source Sans Pro"/>
                <a:ea typeface="Source Sans Pro"/>
                <a:cs typeface="Source Sans Pro"/>
                <a:sym typeface="Source Sans Pro"/>
                <a:hlinkClick r:id="rId3"/>
              </a:rPr>
              <a:t>FinOps X</a:t>
            </a:r>
            <a:r>
              <a:rPr lang="en">
                <a:latin typeface="Source Sans Pro"/>
                <a:ea typeface="Source Sans Pro"/>
                <a:cs typeface="Source Sans Pro"/>
                <a:sym typeface="Source Sans Pro"/>
              </a:rPr>
              <a:t>.</a:t>
            </a:r>
            <a:endParaRPr>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t/>
            </a:r>
            <a:endParaRPr>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Listen to stories from our experts, meet other practitioners, and know that you aren’t alone on your FinOps journey.</a:t>
            </a:r>
            <a:endParaRPr>
              <a:latin typeface="Source Sans Pro"/>
              <a:ea typeface="Source Sans Pro"/>
              <a:cs typeface="Source Sans Pro"/>
              <a:sym typeface="Source Sans Pro"/>
            </a:endParaRPr>
          </a:p>
        </p:txBody>
      </p:sp>
      <p:pic>
        <p:nvPicPr>
          <p:cNvPr descr="FinOps X is the official event of FinOps hosted by FinOps Foundation for every individual who manages the value of cloud with enriching connections, professional advancement, and inspiration regardless of your maturity. Collaborate, share information, solve problems and gain knowledge, furthering your FinOps practice. It is the gathering place for engineers, FinOps practitioners, finance people, architects, and anyone who participates in managing the value of cloud.&#10;&#10;Will we see you at the next one?&#10;&#10;Become a member today to join thousands of other FinOps practitioners. Talk shop, share stories, create new friendships and best practices together: https://www.finops.org/membership/&#10;&#10;#finops #cloudcostmanagement #cloudcomputing" id="1979" name="Google Shape;1979;p349" title="FinOps X 2022 overview and highlights">
            <a:hlinkClick r:id="rId4"/>
          </p:cNvPr>
          <p:cNvPicPr preferRelativeResize="0"/>
          <p:nvPr/>
        </p:nvPicPr>
        <p:blipFill>
          <a:blip r:embed="rId5">
            <a:alphaModFix/>
          </a:blip>
          <a:stretch>
            <a:fillRect/>
          </a:stretch>
        </p:blipFill>
        <p:spPr>
          <a:xfrm>
            <a:off x="3544650" y="1208550"/>
            <a:ext cx="5392800" cy="303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9"/>
                                        </p:tgtEl>
                                        <p:attrNameLst>
                                          <p:attrName>style.visibility</p:attrName>
                                        </p:attrNameLst>
                                      </p:cBhvr>
                                      <p:to>
                                        <p:strVal val="visible"/>
                                      </p:to>
                                    </p:set>
                                    <p:animEffect filter="fade" transition="in">
                                      <p:cBhvr>
                                        <p:cTn dur="1000"/>
                                        <p:tgtEl>
                                          <p:spTgt spid="19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p350"/>
          <p:cNvSpPr txBox="1"/>
          <p:nvPr>
            <p:ph type="title"/>
          </p:nvPr>
        </p:nvSpPr>
        <p:spPr>
          <a:xfrm>
            <a:off x="411050" y="270725"/>
            <a:ext cx="7785900" cy="6099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Stay updated with the State of FinOps</a:t>
            </a:r>
            <a:endParaRPr/>
          </a:p>
        </p:txBody>
      </p:sp>
      <p:sp>
        <p:nvSpPr>
          <p:cNvPr id="1985" name="Google Shape;1985;p3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86" name="Google Shape;1986;p350"/>
          <p:cNvSpPr txBox="1"/>
          <p:nvPr/>
        </p:nvSpPr>
        <p:spPr>
          <a:xfrm>
            <a:off x="411050" y="1130150"/>
            <a:ext cx="2774700" cy="213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Get the latest industry benchmarking and FinOps trends from the </a:t>
            </a:r>
            <a:r>
              <a:rPr lang="en" u="sng">
                <a:solidFill>
                  <a:schemeClr val="hlink"/>
                </a:solidFill>
                <a:latin typeface="Source Sans Pro"/>
                <a:ea typeface="Source Sans Pro"/>
                <a:cs typeface="Source Sans Pro"/>
                <a:sym typeface="Source Sans Pro"/>
                <a:hlinkClick r:id="rId3"/>
              </a:rPr>
              <a:t>State of FinOps</a:t>
            </a:r>
            <a:r>
              <a:rPr lang="en">
                <a:latin typeface="Source Sans Pro"/>
                <a:ea typeface="Source Sans Pro"/>
                <a:cs typeface="Source Sans Pro"/>
                <a:sym typeface="Source Sans Pro"/>
              </a:rPr>
              <a:t>.</a:t>
            </a:r>
            <a:endParaRPr>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t/>
            </a:r>
            <a:endParaRPr>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Dive deep into a variety of charts to better understand how practitioners are adopting and mastering FinOps.</a:t>
            </a:r>
            <a:endParaRPr>
              <a:latin typeface="Source Sans Pro"/>
              <a:ea typeface="Source Sans Pro"/>
              <a:cs typeface="Source Sans Pro"/>
              <a:sym typeface="Source Sans Pro"/>
            </a:endParaRPr>
          </a:p>
        </p:txBody>
      </p:sp>
      <p:pic>
        <p:nvPicPr>
          <p:cNvPr id="1987" name="Google Shape;1987;p350"/>
          <p:cNvPicPr preferRelativeResize="0"/>
          <p:nvPr/>
        </p:nvPicPr>
        <p:blipFill>
          <a:blip r:embed="rId4">
            <a:alphaModFix/>
          </a:blip>
          <a:stretch>
            <a:fillRect/>
          </a:stretch>
        </p:blipFill>
        <p:spPr>
          <a:xfrm>
            <a:off x="3451025" y="1231351"/>
            <a:ext cx="5570124" cy="28049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1" name="Shape 1991"/>
        <p:cNvGrpSpPr/>
        <p:nvPr/>
      </p:nvGrpSpPr>
      <p:grpSpPr>
        <a:xfrm>
          <a:off x="0" y="0"/>
          <a:ext cx="0" cy="0"/>
          <a:chOff x="0" y="0"/>
          <a:chExt cx="0" cy="0"/>
        </a:xfrm>
      </p:grpSpPr>
      <p:sp>
        <p:nvSpPr>
          <p:cNvPr id="1992" name="Google Shape;1992;p35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Addendum</a:t>
            </a:r>
            <a:endParaRPr/>
          </a:p>
        </p:txBody>
      </p:sp>
      <p:sp>
        <p:nvSpPr>
          <p:cNvPr id="1993" name="Google Shape;1993;p35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7" name="Shape 1997"/>
        <p:cNvGrpSpPr/>
        <p:nvPr/>
      </p:nvGrpSpPr>
      <p:grpSpPr>
        <a:xfrm>
          <a:off x="0" y="0"/>
          <a:ext cx="0" cy="0"/>
          <a:chOff x="0" y="0"/>
          <a:chExt cx="0" cy="0"/>
        </a:xfrm>
      </p:grpSpPr>
      <p:sp>
        <p:nvSpPr>
          <p:cNvPr id="1998" name="Google Shape;1998;p352"/>
          <p:cNvSpPr txBox="1"/>
          <p:nvPr>
            <p:ph type="title"/>
          </p:nvPr>
        </p:nvSpPr>
        <p:spPr>
          <a:xfrm>
            <a:off x="311700" y="178200"/>
            <a:ext cx="7712700" cy="1133700"/>
          </a:xfrm>
          <a:prstGeom prst="rect">
            <a:avLst/>
          </a:prstGeom>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Where does FinOps/cloud financial management report in your organization? </a:t>
            </a:r>
            <a:br>
              <a:rPr lang="en"/>
            </a:br>
            <a:r>
              <a:rPr b="0" i="1" lang="en" sz="1420">
                <a:solidFill>
                  <a:schemeClr val="lt1"/>
                </a:solidFill>
                <a:latin typeface="IBM Plex Sans"/>
                <a:ea typeface="IBM Plex Sans"/>
                <a:cs typeface="IBM Plex Sans"/>
                <a:sym typeface="IBM Plex Sans"/>
              </a:rPr>
              <a:t>(multi-select question; answers total more than 100%)</a:t>
            </a:r>
            <a:endParaRPr/>
          </a:p>
        </p:txBody>
      </p:sp>
      <p:pic>
        <p:nvPicPr>
          <p:cNvPr id="1999" name="Google Shape;1999;p352" title="Chart"/>
          <p:cNvPicPr preferRelativeResize="0"/>
          <p:nvPr/>
        </p:nvPicPr>
        <p:blipFill>
          <a:blip r:embed="rId3">
            <a:alphaModFix/>
          </a:blip>
          <a:stretch>
            <a:fillRect/>
          </a:stretch>
        </p:blipFill>
        <p:spPr>
          <a:xfrm>
            <a:off x="1273800" y="1174425"/>
            <a:ext cx="6250858" cy="3526800"/>
          </a:xfrm>
          <a:prstGeom prst="rect">
            <a:avLst/>
          </a:prstGeom>
          <a:noFill/>
          <a:ln>
            <a:noFill/>
          </a:ln>
        </p:spPr>
      </p:pic>
      <p:sp>
        <p:nvSpPr>
          <p:cNvPr id="2000" name="Google Shape;2000;p352"/>
          <p:cNvSpPr txBox="1"/>
          <p:nvPr/>
        </p:nvSpPr>
        <p:spPr>
          <a:xfrm>
            <a:off x="1462200" y="4474175"/>
            <a:ext cx="656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4">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4" name="Shape 2004"/>
        <p:cNvGrpSpPr/>
        <p:nvPr/>
      </p:nvGrpSpPr>
      <p:grpSpPr>
        <a:xfrm>
          <a:off x="0" y="0"/>
          <a:ext cx="0" cy="0"/>
          <a:chOff x="0" y="0"/>
          <a:chExt cx="0" cy="0"/>
        </a:xfrm>
      </p:grpSpPr>
      <p:sp>
        <p:nvSpPr>
          <p:cNvPr id="2005" name="Google Shape;2005;p353"/>
          <p:cNvSpPr txBox="1"/>
          <p:nvPr>
            <p:ph idx="4294967295" type="body"/>
          </p:nvPr>
        </p:nvSpPr>
        <p:spPr>
          <a:xfrm>
            <a:off x="311700" y="1152475"/>
            <a:ext cx="51720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solidFill>
                  <a:srgbClr val="3F3F3F"/>
                </a:solidFill>
                <a:latin typeface="Source Sans Pro"/>
                <a:ea typeface="Source Sans Pro"/>
                <a:cs typeface="Source Sans Pro"/>
                <a:sym typeface="Source Sans Pro"/>
              </a:rPr>
              <a:t>Certification Track </a:t>
            </a:r>
            <a:r>
              <a:rPr lang="en">
                <a:solidFill>
                  <a:srgbClr val="3F3F3F"/>
                </a:solidFill>
                <a:latin typeface="Source Sans Pro"/>
                <a:ea typeface="Source Sans Pro"/>
                <a:cs typeface="Source Sans Pro"/>
                <a:sym typeface="Source Sans Pro"/>
              </a:rPr>
              <a:t>for FinOps practitioners and consultants</a:t>
            </a:r>
            <a:endParaRPr>
              <a:solidFill>
                <a:srgbClr val="3F3F3F"/>
              </a:solidFill>
              <a:latin typeface="Source Sans Pro"/>
              <a:ea typeface="Source Sans Pro"/>
              <a:cs typeface="Source Sans Pro"/>
              <a:sym typeface="Source Sans Pro"/>
            </a:endParaRPr>
          </a:p>
          <a:p>
            <a:pPr indent="-334327" lvl="0" marL="457200" rtl="0" algn="l">
              <a:spcBef>
                <a:spcPts val="1200"/>
              </a:spcBef>
              <a:spcAft>
                <a:spcPts val="0"/>
              </a:spcAft>
              <a:buClr>
                <a:srgbClr val="3F3F3F"/>
              </a:buClr>
              <a:buSzPct val="100000"/>
              <a:buFont typeface="Source Sans Pro"/>
              <a:buChar char="●"/>
            </a:pPr>
            <a:r>
              <a:rPr lang="en">
                <a:solidFill>
                  <a:srgbClr val="3F3F3F"/>
                </a:solidFill>
                <a:latin typeface="Source Sans Pro"/>
                <a:ea typeface="Source Sans Pro"/>
                <a:cs typeface="Source Sans Pro"/>
                <a:sym typeface="Source Sans Pro"/>
              </a:rPr>
              <a:t>FinOps Certified </a:t>
            </a:r>
            <a:r>
              <a:rPr b="1" lang="en">
                <a:solidFill>
                  <a:srgbClr val="3F3F3F"/>
                </a:solidFill>
                <a:latin typeface="Source Sans Pro"/>
                <a:ea typeface="Source Sans Pro"/>
                <a:cs typeface="Source Sans Pro"/>
                <a:sym typeface="Source Sans Pro"/>
              </a:rPr>
              <a:t>Practitioner</a:t>
            </a:r>
            <a:r>
              <a:rPr lang="en">
                <a:solidFill>
                  <a:srgbClr val="3F3F3F"/>
                </a:solidFill>
                <a:latin typeface="Source Sans Pro"/>
                <a:ea typeface="Source Sans Pro"/>
                <a:cs typeface="Source Sans Pro"/>
                <a:sym typeface="Source Sans Pro"/>
              </a:rPr>
              <a:t> </a:t>
            </a:r>
            <a:endParaRPr>
              <a:solidFill>
                <a:srgbClr val="3F3F3F"/>
              </a:solidFill>
              <a:latin typeface="Source Sans Pro"/>
              <a:ea typeface="Source Sans Pro"/>
              <a:cs typeface="Source Sans Pro"/>
              <a:sym typeface="Source Sans Pro"/>
            </a:endParaRPr>
          </a:p>
          <a:p>
            <a:pPr indent="-334327" lvl="0" marL="457200" rtl="0" algn="l">
              <a:spcBef>
                <a:spcPts val="0"/>
              </a:spcBef>
              <a:spcAft>
                <a:spcPts val="0"/>
              </a:spcAft>
              <a:buClr>
                <a:srgbClr val="3F3F3F"/>
              </a:buClr>
              <a:buSzPct val="100000"/>
              <a:buFont typeface="Source Sans Pro"/>
              <a:buChar char="●"/>
            </a:pPr>
            <a:r>
              <a:rPr lang="en">
                <a:solidFill>
                  <a:srgbClr val="3F3F3F"/>
                </a:solidFill>
                <a:latin typeface="Source Sans Pro"/>
                <a:ea typeface="Source Sans Pro"/>
                <a:cs typeface="Source Sans Pro"/>
                <a:sym typeface="Source Sans Pro"/>
              </a:rPr>
              <a:t>FinOps Certified </a:t>
            </a:r>
            <a:r>
              <a:rPr b="1" lang="en">
                <a:solidFill>
                  <a:srgbClr val="3F3F3F"/>
                </a:solidFill>
                <a:latin typeface="Source Sans Pro"/>
                <a:ea typeface="Source Sans Pro"/>
                <a:cs typeface="Source Sans Pro"/>
                <a:sym typeface="Source Sans Pro"/>
              </a:rPr>
              <a:t>Professional</a:t>
            </a:r>
            <a:r>
              <a:rPr lang="en">
                <a:solidFill>
                  <a:srgbClr val="3F3F3F"/>
                </a:solidFill>
                <a:latin typeface="Source Sans Pro"/>
                <a:ea typeface="Source Sans Pro"/>
                <a:cs typeface="Source Sans Pro"/>
                <a:sym typeface="Source Sans Pro"/>
              </a:rPr>
              <a:t> </a:t>
            </a:r>
            <a:endParaRPr>
              <a:solidFill>
                <a:srgbClr val="3F3F3F"/>
              </a:solidFill>
              <a:latin typeface="Source Sans Pro"/>
              <a:ea typeface="Source Sans Pro"/>
              <a:cs typeface="Source Sans Pro"/>
              <a:sym typeface="Source Sans Pro"/>
            </a:endParaRPr>
          </a:p>
          <a:p>
            <a:pPr indent="0" lvl="0" marL="914400" rtl="0" algn="l">
              <a:spcBef>
                <a:spcPts val="1200"/>
              </a:spcBef>
              <a:spcAft>
                <a:spcPts val="0"/>
              </a:spcAft>
              <a:buNone/>
            </a:pPr>
            <a:r>
              <a:t/>
            </a:r>
            <a:endParaRPr>
              <a:solidFill>
                <a:srgbClr val="3F3F3F"/>
              </a:solidFill>
              <a:latin typeface="Source Sans Pro"/>
              <a:ea typeface="Source Sans Pro"/>
              <a:cs typeface="Source Sans Pro"/>
              <a:sym typeface="Source Sans Pro"/>
            </a:endParaRPr>
          </a:p>
          <a:p>
            <a:pPr indent="0" lvl="0" marL="0" rtl="0" algn="l">
              <a:spcBef>
                <a:spcPts val="1200"/>
              </a:spcBef>
              <a:spcAft>
                <a:spcPts val="0"/>
              </a:spcAft>
              <a:buNone/>
            </a:pPr>
            <a:r>
              <a:rPr b="1" lang="en">
                <a:solidFill>
                  <a:srgbClr val="3F3F3F"/>
                </a:solidFill>
                <a:latin typeface="Source Sans Pro"/>
                <a:ea typeface="Source Sans Pro"/>
                <a:cs typeface="Source Sans Pro"/>
                <a:sym typeface="Source Sans Pro"/>
              </a:rPr>
              <a:t>Persona-based Training</a:t>
            </a:r>
            <a:r>
              <a:rPr lang="en">
                <a:solidFill>
                  <a:srgbClr val="3F3F3F"/>
                </a:solidFill>
                <a:latin typeface="Source Sans Pro"/>
                <a:ea typeface="Source Sans Pro"/>
                <a:cs typeface="Source Sans Pro"/>
                <a:sym typeface="Source Sans Pro"/>
              </a:rPr>
              <a:t> for stakeholders working with FinOps teams</a:t>
            </a:r>
            <a:endParaRPr>
              <a:solidFill>
                <a:srgbClr val="3F3F3F"/>
              </a:solidFill>
              <a:latin typeface="Source Sans Pro"/>
              <a:ea typeface="Source Sans Pro"/>
              <a:cs typeface="Source Sans Pro"/>
              <a:sym typeface="Source Sans Pro"/>
            </a:endParaRPr>
          </a:p>
          <a:p>
            <a:pPr indent="-334327" lvl="0" marL="457200" rtl="0" algn="l">
              <a:spcBef>
                <a:spcPts val="1200"/>
              </a:spcBef>
              <a:spcAft>
                <a:spcPts val="0"/>
              </a:spcAft>
              <a:buClr>
                <a:srgbClr val="3F3F3F"/>
              </a:buClr>
              <a:buSzPct val="100000"/>
              <a:buFont typeface="Source Sans Pro"/>
              <a:buChar char="●"/>
            </a:pPr>
            <a:r>
              <a:rPr lang="en">
                <a:solidFill>
                  <a:srgbClr val="3F3F3F"/>
                </a:solidFill>
                <a:latin typeface="Source Sans Pro"/>
                <a:ea typeface="Source Sans Pro"/>
                <a:cs typeface="Source Sans Pro"/>
                <a:sym typeface="Source Sans Pro"/>
              </a:rPr>
              <a:t>Individual courses for Engineers, Finance, Executives, Procurement, and Product</a:t>
            </a:r>
            <a:endParaRPr>
              <a:solidFill>
                <a:srgbClr val="3F3F3F"/>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rPr lang="en" sz="1500">
                <a:solidFill>
                  <a:srgbClr val="3F3F3F"/>
                </a:solidFill>
              </a:rPr>
              <a:t>Go to learn.finops.org </a:t>
            </a:r>
            <a:r>
              <a:rPr b="1" lang="en" sz="1500">
                <a:solidFill>
                  <a:srgbClr val="3F3F3F"/>
                </a:solidFill>
              </a:rPr>
              <a:t>FinOps.org/certification</a:t>
            </a:r>
            <a:r>
              <a:rPr lang="en" sz="1500">
                <a:solidFill>
                  <a:srgbClr val="3F3F3F"/>
                </a:solidFill>
              </a:rPr>
              <a:t> </a:t>
            </a:r>
            <a:endParaRPr sz="1500">
              <a:solidFill>
                <a:srgbClr val="3F3F3F"/>
              </a:solidFill>
            </a:endParaRPr>
          </a:p>
        </p:txBody>
      </p:sp>
      <p:sp>
        <p:nvSpPr>
          <p:cNvPr id="2006" name="Google Shape;2006;p353"/>
          <p:cNvSpPr txBox="1"/>
          <p:nvPr>
            <p:ph type="title"/>
          </p:nvPr>
        </p:nvSpPr>
        <p:spPr>
          <a:xfrm>
            <a:off x="311700" y="365900"/>
            <a:ext cx="5722200" cy="865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20"/>
              <a:buNone/>
            </a:pPr>
            <a:r>
              <a:rPr lang="en" sz="3120">
                <a:solidFill>
                  <a:srgbClr val="3F3F3F"/>
                </a:solidFill>
                <a:latin typeface="IBM Plex Sans"/>
                <a:ea typeface="IBM Plex Sans"/>
                <a:cs typeface="IBM Plex Sans"/>
                <a:sym typeface="IBM Plex Sans"/>
              </a:rPr>
              <a:t>Training and Certification</a:t>
            </a:r>
            <a:endParaRPr sz="3120">
              <a:solidFill>
                <a:srgbClr val="3F3F3F"/>
              </a:solidFill>
              <a:latin typeface="IBM Plex Sans"/>
              <a:ea typeface="IBM Plex Sans"/>
              <a:cs typeface="IBM Plex Sans"/>
              <a:sym typeface="IBM Plex Sans"/>
            </a:endParaRPr>
          </a:p>
        </p:txBody>
      </p:sp>
      <p:sp>
        <p:nvSpPr>
          <p:cNvPr id="2007" name="Google Shape;2007;p353"/>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2008" name="Google Shape;2008;p353"/>
          <p:cNvSpPr txBox="1"/>
          <p:nvPr/>
        </p:nvSpPr>
        <p:spPr>
          <a:xfrm>
            <a:off x="5700750" y="3641025"/>
            <a:ext cx="33204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i="1" lang="en" sz="1800">
                <a:solidFill>
                  <a:srgbClr val="3F3F3F"/>
                </a:solidFill>
                <a:latin typeface="Source Sans Pro"/>
                <a:ea typeface="Source Sans Pro"/>
                <a:cs typeface="Source Sans Pro"/>
                <a:sym typeface="Source Sans Pro"/>
              </a:rPr>
              <a:t>Join the ranks of 5000+ FinOps Certified Practitioners</a:t>
            </a:r>
            <a:endParaRPr i="1" sz="900">
              <a:solidFill>
                <a:srgbClr val="3F3F3F"/>
              </a:solidFill>
              <a:latin typeface="Source Sans Pro"/>
              <a:ea typeface="Source Sans Pro"/>
              <a:cs typeface="Source Sans Pro"/>
              <a:sym typeface="Source Sans Pro"/>
            </a:endParaRPr>
          </a:p>
        </p:txBody>
      </p:sp>
      <p:pic>
        <p:nvPicPr>
          <p:cNvPr id="2009" name="Google Shape;2009;p353"/>
          <p:cNvPicPr preferRelativeResize="0"/>
          <p:nvPr/>
        </p:nvPicPr>
        <p:blipFill>
          <a:blip r:embed="rId3">
            <a:alphaModFix/>
          </a:blip>
          <a:stretch>
            <a:fillRect/>
          </a:stretch>
        </p:blipFill>
        <p:spPr>
          <a:xfrm>
            <a:off x="6744090" y="1455738"/>
            <a:ext cx="2059185" cy="2059210"/>
          </a:xfrm>
          <a:prstGeom prst="rect">
            <a:avLst/>
          </a:prstGeom>
          <a:noFill/>
          <a:ln>
            <a:noFill/>
          </a:ln>
        </p:spPr>
      </p:pic>
      <p:pic>
        <p:nvPicPr>
          <p:cNvPr id="2010" name="Google Shape;2010;p353"/>
          <p:cNvPicPr preferRelativeResize="0"/>
          <p:nvPr/>
        </p:nvPicPr>
        <p:blipFill>
          <a:blip r:embed="rId4">
            <a:alphaModFix/>
          </a:blip>
          <a:stretch>
            <a:fillRect/>
          </a:stretch>
        </p:blipFill>
        <p:spPr>
          <a:xfrm>
            <a:off x="5926350" y="39375"/>
            <a:ext cx="1917365" cy="19173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4" name="Shape 2014"/>
        <p:cNvGrpSpPr/>
        <p:nvPr/>
      </p:nvGrpSpPr>
      <p:grpSpPr>
        <a:xfrm>
          <a:off x="0" y="0"/>
          <a:ext cx="0" cy="0"/>
          <a:chOff x="0" y="0"/>
          <a:chExt cx="0" cy="0"/>
        </a:xfrm>
      </p:grpSpPr>
      <p:sp>
        <p:nvSpPr>
          <p:cNvPr id="2015" name="Google Shape;2015;p354"/>
          <p:cNvSpPr txBox="1"/>
          <p:nvPr>
            <p:ph type="title"/>
          </p:nvPr>
        </p:nvSpPr>
        <p:spPr>
          <a:xfrm>
            <a:off x="311700" y="445025"/>
            <a:ext cx="8520600" cy="572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Contribute to Working Groups</a:t>
            </a:r>
            <a:endParaRPr/>
          </a:p>
        </p:txBody>
      </p:sp>
      <p:sp>
        <p:nvSpPr>
          <p:cNvPr id="2016" name="Google Shape;2016;p354"/>
          <p:cNvSpPr txBox="1"/>
          <p:nvPr>
            <p:ph idx="1" type="body"/>
          </p:nvPr>
        </p:nvSpPr>
        <p:spPr>
          <a:xfrm>
            <a:off x="311700" y="1152475"/>
            <a:ext cx="3433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600"/>
              <a:t>Practitioner Working Groups (WG) create best practices and standards, supported by vendor members.</a:t>
            </a:r>
            <a:endParaRPr sz="1600"/>
          </a:p>
          <a:p>
            <a:pPr indent="0" lvl="0" marL="0" rtl="0" algn="l">
              <a:spcBef>
                <a:spcPts val="1200"/>
              </a:spcBef>
              <a:spcAft>
                <a:spcPts val="0"/>
              </a:spcAft>
              <a:buClr>
                <a:schemeClr val="dk1"/>
              </a:buClr>
              <a:buSzPts val="1100"/>
              <a:buFont typeface="Arial"/>
              <a:buNone/>
            </a:pPr>
            <a:r>
              <a:rPr lang="en" sz="1600"/>
              <a:t>Special Interest Groups (SIG) create community and benchmarking.</a:t>
            </a:r>
            <a:endParaRPr sz="1600"/>
          </a:p>
          <a:p>
            <a:pPr indent="0" lvl="0" marL="0" rtl="0" algn="l">
              <a:spcBef>
                <a:spcPts val="1200"/>
              </a:spcBef>
              <a:spcAft>
                <a:spcPts val="0"/>
              </a:spcAft>
              <a:buClr>
                <a:schemeClr val="dk1"/>
              </a:buClr>
              <a:buSzPts val="1100"/>
              <a:buFont typeface="Arial"/>
              <a:buNone/>
            </a:pPr>
            <a:r>
              <a:rPr lang="en" sz="1600"/>
              <a:t>These feed into the FinOps Framework and output Projects.</a:t>
            </a:r>
            <a:endParaRPr sz="1600"/>
          </a:p>
          <a:p>
            <a:pPr indent="0" lvl="0" marL="0" rtl="0" algn="l">
              <a:spcBef>
                <a:spcPts val="1200"/>
              </a:spcBef>
              <a:spcAft>
                <a:spcPts val="0"/>
              </a:spcAft>
              <a:buClr>
                <a:schemeClr val="dk1"/>
              </a:buClr>
              <a:buSzPts val="1100"/>
              <a:buFont typeface="Arial"/>
              <a:buNone/>
            </a:pPr>
            <a:r>
              <a:rPr lang="en" sz="1600" u="sng">
                <a:solidFill>
                  <a:schemeClr val="hlink"/>
                </a:solidFill>
                <a:hlinkClick r:id="rId3"/>
              </a:rPr>
              <a:t>See Current Groups</a:t>
            </a:r>
            <a:endParaRPr sz="1600"/>
          </a:p>
          <a:p>
            <a:pPr indent="0" lvl="0" marL="0" rtl="0" algn="l">
              <a:spcBef>
                <a:spcPts val="1200"/>
              </a:spcBef>
              <a:spcAft>
                <a:spcPts val="1200"/>
              </a:spcAft>
              <a:buNone/>
            </a:pPr>
            <a:r>
              <a:t/>
            </a:r>
            <a:endParaRPr/>
          </a:p>
        </p:txBody>
      </p:sp>
      <p:pic>
        <p:nvPicPr>
          <p:cNvPr id="2017" name="Google Shape;2017;p354"/>
          <p:cNvPicPr preferRelativeResize="0"/>
          <p:nvPr/>
        </p:nvPicPr>
        <p:blipFill rotWithShape="1">
          <a:blip r:embed="rId4">
            <a:alphaModFix/>
          </a:blip>
          <a:srcRect b="0" l="0" r="0" t="33638"/>
          <a:stretch/>
        </p:blipFill>
        <p:spPr>
          <a:xfrm>
            <a:off x="4150300" y="1244926"/>
            <a:ext cx="4682001" cy="3231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1" name="Shape 2021"/>
        <p:cNvGrpSpPr/>
        <p:nvPr/>
      </p:nvGrpSpPr>
      <p:grpSpPr>
        <a:xfrm>
          <a:off x="0" y="0"/>
          <a:ext cx="0" cy="0"/>
          <a:chOff x="0" y="0"/>
          <a:chExt cx="0" cy="0"/>
        </a:xfrm>
      </p:grpSpPr>
      <p:sp>
        <p:nvSpPr>
          <p:cNvPr id="2022" name="Google Shape;2022;p355"/>
          <p:cNvSpPr txBox="1"/>
          <p:nvPr>
            <p:ph type="title"/>
          </p:nvPr>
        </p:nvSpPr>
        <p:spPr>
          <a:xfrm>
            <a:off x="311700" y="445025"/>
            <a:ext cx="8520600" cy="572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Vendor Certifications</a:t>
            </a:r>
            <a:endParaRPr/>
          </a:p>
        </p:txBody>
      </p:sp>
      <p:sp>
        <p:nvSpPr>
          <p:cNvPr id="2023" name="Google Shape;2023;p355"/>
          <p:cNvSpPr txBox="1"/>
          <p:nvPr>
            <p:ph idx="1" type="body"/>
          </p:nvPr>
        </p:nvSpPr>
        <p:spPr>
          <a:xfrm>
            <a:off x="1918950" y="1228675"/>
            <a:ext cx="2762400" cy="134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t>Technology providers that license and deliver a software product to help people successfully adopt cloud financial management practices aligned with the FinOps standards.</a:t>
            </a:r>
            <a:endParaRPr sz="1300"/>
          </a:p>
          <a:p>
            <a:pPr indent="0" lvl="0" marL="0" rtl="0" algn="l">
              <a:lnSpc>
                <a:spcPct val="115000"/>
              </a:lnSpc>
              <a:spcBef>
                <a:spcPts val="1200"/>
              </a:spcBef>
              <a:spcAft>
                <a:spcPts val="0"/>
              </a:spcAft>
              <a:buClr>
                <a:schemeClr val="dk1"/>
              </a:buClr>
              <a:buSzPts val="1100"/>
              <a:buFont typeface="Arial"/>
              <a:buNone/>
            </a:pPr>
            <a:r>
              <a:t/>
            </a:r>
            <a:endParaRPr sz="1400"/>
          </a:p>
          <a:p>
            <a:pPr indent="0" lvl="0" marL="0" rtl="0" algn="l">
              <a:lnSpc>
                <a:spcPct val="115000"/>
              </a:lnSpc>
              <a:spcBef>
                <a:spcPts val="1200"/>
              </a:spcBef>
              <a:spcAft>
                <a:spcPts val="1200"/>
              </a:spcAft>
              <a:buSzPts val="1018"/>
              <a:buNone/>
            </a:pPr>
            <a:r>
              <a:t/>
            </a:r>
            <a:endParaRPr sz="1400"/>
          </a:p>
        </p:txBody>
      </p:sp>
      <p:sp>
        <p:nvSpPr>
          <p:cNvPr id="2024" name="Google Shape;2024;p355"/>
          <p:cNvSpPr txBox="1"/>
          <p:nvPr>
            <p:ph idx="1" type="body"/>
          </p:nvPr>
        </p:nvSpPr>
        <p:spPr>
          <a:xfrm>
            <a:off x="1855175" y="3010575"/>
            <a:ext cx="2602500" cy="134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100"/>
              <a:buNone/>
            </a:pPr>
            <a:r>
              <a:rPr lang="en" sz="1300"/>
              <a:t>FinOps experienced professional service providers that consult with enterprises about cloud financial management and help their clients with best practices.</a:t>
            </a:r>
            <a:endParaRPr sz="1300"/>
          </a:p>
        </p:txBody>
      </p:sp>
      <p:sp>
        <p:nvSpPr>
          <p:cNvPr id="2025" name="Google Shape;2025;p355"/>
          <p:cNvSpPr txBox="1"/>
          <p:nvPr>
            <p:ph idx="1" type="body"/>
          </p:nvPr>
        </p:nvSpPr>
        <p:spPr>
          <a:xfrm>
            <a:off x="6137950" y="1198075"/>
            <a:ext cx="2694300" cy="134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300"/>
              <a:t>Providers that deliver solutions that contain a subset of the functionality found in the Certified Platforms which solve a specific part of a cloud cost management challenge.</a:t>
            </a:r>
            <a:endParaRPr sz="1300"/>
          </a:p>
          <a:p>
            <a:pPr indent="0" lvl="0" marL="0" rtl="0" algn="l">
              <a:lnSpc>
                <a:spcPct val="115000"/>
              </a:lnSpc>
              <a:spcBef>
                <a:spcPts val="1200"/>
              </a:spcBef>
              <a:spcAft>
                <a:spcPts val="0"/>
              </a:spcAft>
              <a:buSzPts val="1100"/>
              <a:buNone/>
            </a:pPr>
            <a:r>
              <a:t/>
            </a:r>
            <a:endParaRPr sz="1400"/>
          </a:p>
          <a:p>
            <a:pPr indent="0" lvl="0" marL="0" rtl="0" algn="l">
              <a:lnSpc>
                <a:spcPct val="115000"/>
              </a:lnSpc>
              <a:spcBef>
                <a:spcPts val="1200"/>
              </a:spcBef>
              <a:spcAft>
                <a:spcPts val="1200"/>
              </a:spcAft>
              <a:buSzPts val="1018"/>
              <a:buNone/>
            </a:pPr>
            <a:r>
              <a:t/>
            </a:r>
            <a:endParaRPr sz="1400"/>
          </a:p>
        </p:txBody>
      </p:sp>
      <p:sp>
        <p:nvSpPr>
          <p:cNvPr id="2026" name="Google Shape;2026;p355"/>
          <p:cNvSpPr txBox="1"/>
          <p:nvPr>
            <p:ph idx="1" type="body"/>
          </p:nvPr>
        </p:nvSpPr>
        <p:spPr>
          <a:xfrm>
            <a:off x="6160500" y="3010575"/>
            <a:ext cx="2602500" cy="1116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100"/>
              <a:buNone/>
            </a:pPr>
            <a:r>
              <a:rPr lang="en" sz="1300"/>
              <a:t>Vetted training providers who have deep experience in cloud financial management training.</a:t>
            </a:r>
            <a:endParaRPr sz="1300"/>
          </a:p>
        </p:txBody>
      </p:sp>
      <p:sp>
        <p:nvSpPr>
          <p:cNvPr id="2027" name="Google Shape;2027;p355">
            <a:hlinkClick r:id="rId3"/>
          </p:cNvPr>
          <p:cNvSpPr/>
          <p:nvPr/>
        </p:nvSpPr>
        <p:spPr>
          <a:xfrm>
            <a:off x="3146631" y="4501675"/>
            <a:ext cx="2826300" cy="28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latin typeface="Source Sans Pro SemiBold"/>
                <a:ea typeface="Source Sans Pro SemiBold"/>
                <a:cs typeface="Source Sans Pro SemiBold"/>
                <a:sym typeface="Source Sans Pro SemiBold"/>
                <a:hlinkClick r:id="rId4"/>
              </a:rPr>
              <a:t>View details and requirements</a:t>
            </a:r>
            <a:endParaRPr u="sng">
              <a:solidFill>
                <a:srgbClr val="1EA482"/>
              </a:solidFill>
              <a:latin typeface="Source Sans Pro SemiBold"/>
              <a:ea typeface="Source Sans Pro SemiBold"/>
              <a:cs typeface="Source Sans Pro SemiBold"/>
              <a:sym typeface="Source Sans Pro SemiBold"/>
            </a:endParaRPr>
          </a:p>
        </p:txBody>
      </p:sp>
      <p:sp>
        <p:nvSpPr>
          <p:cNvPr id="2028" name="Google Shape;2028;p3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29" name="Google Shape;2029;p355"/>
          <p:cNvPicPr preferRelativeResize="0"/>
          <p:nvPr/>
        </p:nvPicPr>
        <p:blipFill>
          <a:blip r:embed="rId5">
            <a:alphaModFix/>
          </a:blip>
          <a:stretch>
            <a:fillRect/>
          </a:stretch>
        </p:blipFill>
        <p:spPr>
          <a:xfrm>
            <a:off x="311696" y="2753733"/>
            <a:ext cx="1477200" cy="1479125"/>
          </a:xfrm>
          <a:prstGeom prst="rect">
            <a:avLst/>
          </a:prstGeom>
          <a:noFill/>
          <a:ln>
            <a:noFill/>
          </a:ln>
        </p:spPr>
      </p:pic>
      <p:pic>
        <p:nvPicPr>
          <p:cNvPr id="2030" name="Google Shape;2030;p355"/>
          <p:cNvPicPr preferRelativeResize="0"/>
          <p:nvPr/>
        </p:nvPicPr>
        <p:blipFill>
          <a:blip r:embed="rId6">
            <a:alphaModFix/>
          </a:blip>
          <a:stretch>
            <a:fillRect/>
          </a:stretch>
        </p:blipFill>
        <p:spPr>
          <a:xfrm>
            <a:off x="4681350" y="1093925"/>
            <a:ext cx="1477200" cy="1479125"/>
          </a:xfrm>
          <a:prstGeom prst="rect">
            <a:avLst/>
          </a:prstGeom>
          <a:noFill/>
          <a:ln>
            <a:noFill/>
          </a:ln>
        </p:spPr>
      </p:pic>
      <p:pic>
        <p:nvPicPr>
          <p:cNvPr id="2031" name="Google Shape;2031;p355"/>
          <p:cNvPicPr preferRelativeResize="0"/>
          <p:nvPr/>
        </p:nvPicPr>
        <p:blipFill>
          <a:blip r:embed="rId7">
            <a:alphaModFix/>
          </a:blip>
          <a:stretch>
            <a:fillRect/>
          </a:stretch>
        </p:blipFill>
        <p:spPr>
          <a:xfrm>
            <a:off x="4681350" y="2754195"/>
            <a:ext cx="1477195" cy="1478189"/>
          </a:xfrm>
          <a:prstGeom prst="rect">
            <a:avLst/>
          </a:prstGeom>
          <a:noFill/>
          <a:ln>
            <a:noFill/>
          </a:ln>
        </p:spPr>
      </p:pic>
      <p:pic>
        <p:nvPicPr>
          <p:cNvPr id="2032" name="Google Shape;2032;p355"/>
          <p:cNvPicPr preferRelativeResize="0"/>
          <p:nvPr/>
        </p:nvPicPr>
        <p:blipFill>
          <a:blip r:embed="rId8">
            <a:alphaModFix/>
          </a:blip>
          <a:stretch>
            <a:fillRect/>
          </a:stretch>
        </p:blipFill>
        <p:spPr>
          <a:xfrm>
            <a:off x="315867" y="1093925"/>
            <a:ext cx="1477200" cy="14791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8" name="Shape 1748"/>
        <p:cNvGrpSpPr/>
        <p:nvPr/>
      </p:nvGrpSpPr>
      <p:grpSpPr>
        <a:xfrm>
          <a:off x="0" y="0"/>
          <a:ext cx="0" cy="0"/>
          <a:chOff x="0" y="0"/>
          <a:chExt cx="0" cy="0"/>
        </a:xfrm>
      </p:grpSpPr>
      <p:sp>
        <p:nvSpPr>
          <p:cNvPr id="1749" name="Google Shape;1749;p338"/>
          <p:cNvSpPr txBox="1"/>
          <p:nvPr>
            <p:ph type="ctrTitle"/>
          </p:nvPr>
        </p:nvSpPr>
        <p:spPr>
          <a:xfrm>
            <a:off x="419850" y="2887825"/>
            <a:ext cx="8304300" cy="10332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2200">
                <a:solidFill>
                  <a:srgbClr val="F2F2F2"/>
                </a:solidFill>
                <a:latin typeface="IBM Plex Sans"/>
                <a:ea typeface="IBM Plex Sans"/>
                <a:cs typeface="IBM Plex Sans"/>
                <a:sym typeface="IBM Plex Sans"/>
              </a:rPr>
              <a:t>Advancing the </a:t>
            </a:r>
            <a:r>
              <a:rPr b="1" i="1" lang="en" sz="2200">
                <a:solidFill>
                  <a:schemeClr val="accent4"/>
                </a:solidFill>
                <a:latin typeface="IBM Plex Sans"/>
                <a:ea typeface="IBM Plex Sans"/>
                <a:cs typeface="IBM Plex Sans"/>
                <a:sym typeface="IBM Plex Sans"/>
              </a:rPr>
              <a:t>people</a:t>
            </a:r>
            <a:r>
              <a:rPr lang="en" sz="2200">
                <a:solidFill>
                  <a:srgbClr val="F2F2F2"/>
                </a:solidFill>
                <a:latin typeface="IBM Plex Sans"/>
                <a:ea typeface="IBM Plex Sans"/>
                <a:cs typeface="IBM Plex Sans"/>
                <a:sym typeface="IBM Plex Sans"/>
              </a:rPr>
              <a:t> who </a:t>
            </a:r>
            <a:r>
              <a:rPr lang="en" sz="2200">
                <a:latin typeface="IBM Plex Sans"/>
                <a:ea typeface="IBM Plex Sans"/>
                <a:cs typeface="IBM Plex Sans"/>
                <a:sym typeface="IBM Plex Sans"/>
              </a:rPr>
              <a:t>manage</a:t>
            </a:r>
            <a:r>
              <a:rPr b="1" i="1" lang="en" sz="2200">
                <a:solidFill>
                  <a:schemeClr val="lt2"/>
                </a:solidFill>
                <a:latin typeface="IBM Plex Sans"/>
                <a:ea typeface="IBM Plex Sans"/>
                <a:cs typeface="IBM Plex Sans"/>
                <a:sym typeface="IBM Plex Sans"/>
              </a:rPr>
              <a:t> </a:t>
            </a:r>
            <a:r>
              <a:rPr lang="en" sz="2200">
                <a:latin typeface="IBM Plex Sans"/>
                <a:ea typeface="IBM Plex Sans"/>
                <a:cs typeface="IBM Plex Sans"/>
                <a:sym typeface="IBM Plex Sans"/>
              </a:rPr>
              <a:t>the </a:t>
            </a:r>
            <a:r>
              <a:rPr b="1" i="1" lang="en" sz="2200">
                <a:solidFill>
                  <a:schemeClr val="lt2"/>
                </a:solidFill>
                <a:latin typeface="IBM Plex Sans"/>
                <a:ea typeface="IBM Plex Sans"/>
                <a:cs typeface="IBM Plex Sans"/>
                <a:sym typeface="IBM Plex Sans"/>
              </a:rPr>
              <a:t>value</a:t>
            </a:r>
            <a:r>
              <a:rPr lang="en" sz="2200">
                <a:latin typeface="IBM Plex Sans"/>
                <a:ea typeface="IBM Plex Sans"/>
                <a:cs typeface="IBM Plex Sans"/>
                <a:sym typeface="IBM Plex Sans"/>
              </a:rPr>
              <a:t> of cloud</a:t>
            </a:r>
            <a:endParaRPr sz="2200">
              <a:latin typeface="IBM Plex Sans"/>
              <a:ea typeface="IBM Plex Sans"/>
              <a:cs typeface="IBM Plex Sans"/>
              <a:sym typeface="IBM Plex Sans"/>
            </a:endParaRPr>
          </a:p>
        </p:txBody>
      </p:sp>
      <p:pic>
        <p:nvPicPr>
          <p:cNvPr id="1750" name="Google Shape;1750;p338"/>
          <p:cNvPicPr preferRelativeResize="0"/>
          <p:nvPr/>
        </p:nvPicPr>
        <p:blipFill>
          <a:blip r:embed="rId3">
            <a:alphaModFix/>
          </a:blip>
          <a:stretch>
            <a:fillRect/>
          </a:stretch>
        </p:blipFill>
        <p:spPr>
          <a:xfrm>
            <a:off x="3076170" y="4444951"/>
            <a:ext cx="3172502" cy="189350"/>
          </a:xfrm>
          <a:prstGeom prst="rect">
            <a:avLst/>
          </a:prstGeom>
          <a:noFill/>
          <a:ln>
            <a:noFill/>
          </a:ln>
        </p:spPr>
      </p:pic>
      <p:sp>
        <p:nvSpPr>
          <p:cNvPr id="1751" name="Google Shape;1751;p338"/>
          <p:cNvSpPr txBox="1"/>
          <p:nvPr>
            <p:ph type="ctrTitle"/>
          </p:nvPr>
        </p:nvSpPr>
        <p:spPr>
          <a:xfrm>
            <a:off x="2731800" y="3899050"/>
            <a:ext cx="3680400" cy="652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800">
                <a:solidFill>
                  <a:srgbClr val="1FA382"/>
                </a:solidFill>
                <a:latin typeface="Source Sans Pro SemiBold"/>
                <a:ea typeface="Source Sans Pro SemiBold"/>
                <a:cs typeface="Source Sans Pro SemiBold"/>
                <a:sym typeface="Source Sans Pro SemiBold"/>
              </a:rPr>
              <a:t>FinOps.org</a:t>
            </a:r>
            <a:endParaRPr sz="1800">
              <a:solidFill>
                <a:srgbClr val="1FA382"/>
              </a:solidFill>
              <a:latin typeface="Source Sans Pro SemiBold"/>
              <a:ea typeface="Source Sans Pro SemiBold"/>
              <a:cs typeface="Source Sans Pro SemiBold"/>
              <a:sym typeface="Source Sans Pro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p339"/>
          <p:cNvSpPr txBox="1"/>
          <p:nvPr>
            <p:ph type="title"/>
          </p:nvPr>
        </p:nvSpPr>
        <p:spPr>
          <a:xfrm>
            <a:off x="311700" y="445025"/>
            <a:ext cx="8520600" cy="572700"/>
          </a:xfrm>
          <a:prstGeom prst="rect">
            <a:avLst/>
          </a:prstGeom>
          <a:noFill/>
          <a:ln>
            <a:noFill/>
          </a:ln>
        </p:spPr>
        <p:txBody>
          <a:bodyPr anchorCtr="0" anchor="ctr" bIns="45675" lIns="0" spcFirstLastPara="1" rIns="0" wrap="square" tIns="45675">
            <a:normAutofit fontScale="90000"/>
          </a:bodyPr>
          <a:lstStyle/>
          <a:p>
            <a:pPr indent="0" lvl="0" marL="0" rtl="0" algn="ctr">
              <a:lnSpc>
                <a:spcPct val="100000"/>
              </a:lnSpc>
              <a:spcBef>
                <a:spcPts val="0"/>
              </a:spcBef>
              <a:spcAft>
                <a:spcPts val="0"/>
              </a:spcAft>
              <a:buClr>
                <a:schemeClr val="dk1"/>
              </a:buClr>
              <a:buSzPct val="39285"/>
              <a:buFont typeface="Arial"/>
              <a:buNone/>
            </a:pPr>
            <a:r>
              <a:rPr lang="en"/>
              <a:t>Cloud is critical to every business but is a</a:t>
            </a:r>
            <a:br>
              <a:rPr lang="en"/>
            </a:br>
            <a:r>
              <a:rPr lang="en"/>
              <a:t>fundamentally different consumption model...</a:t>
            </a:r>
            <a:endParaRPr/>
          </a:p>
        </p:txBody>
      </p:sp>
      <p:sp>
        <p:nvSpPr>
          <p:cNvPr id="1758" name="Google Shape;1758;p339"/>
          <p:cNvSpPr txBox="1"/>
          <p:nvPr/>
        </p:nvSpPr>
        <p:spPr>
          <a:xfrm>
            <a:off x="787991" y="2452974"/>
            <a:ext cx="2567100" cy="4155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800">
                <a:solidFill>
                  <a:srgbClr val="1EA482"/>
                </a:solidFill>
                <a:latin typeface="Source Sans Pro SemiBold"/>
                <a:ea typeface="Source Sans Pro SemiBold"/>
                <a:cs typeface="Source Sans Pro SemiBold"/>
                <a:sym typeface="Source Sans Pro SemiBold"/>
              </a:rPr>
              <a:t>Decentralized</a:t>
            </a:r>
            <a:endParaRPr sz="1100">
              <a:solidFill>
                <a:srgbClr val="1EA482"/>
              </a:solidFill>
              <a:latin typeface="Source Sans Pro SemiBold"/>
              <a:ea typeface="Source Sans Pro SemiBold"/>
              <a:cs typeface="Source Sans Pro SemiBold"/>
              <a:sym typeface="Source Sans Pro SemiBold"/>
            </a:endParaRPr>
          </a:p>
        </p:txBody>
      </p:sp>
      <p:sp>
        <p:nvSpPr>
          <p:cNvPr id="1759" name="Google Shape;1759;p339"/>
          <p:cNvSpPr txBox="1"/>
          <p:nvPr/>
        </p:nvSpPr>
        <p:spPr>
          <a:xfrm>
            <a:off x="1083862" y="2827262"/>
            <a:ext cx="1975200" cy="6234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100">
                <a:solidFill>
                  <a:srgbClr val="10395E"/>
                </a:solidFill>
                <a:latin typeface="Source Sans Pro"/>
                <a:ea typeface="Source Sans Pro"/>
                <a:cs typeface="Source Sans Pro"/>
                <a:sym typeface="Source Sans Pro"/>
              </a:rPr>
              <a:t>Engineers siloed from Finance (and Procurement) are empowered to commit the company to spend</a:t>
            </a:r>
            <a:endParaRPr sz="1100">
              <a:latin typeface="Source Sans Pro"/>
              <a:ea typeface="Source Sans Pro"/>
              <a:cs typeface="Source Sans Pro"/>
              <a:sym typeface="Source Sans Pro"/>
            </a:endParaRPr>
          </a:p>
        </p:txBody>
      </p:sp>
      <p:pic>
        <p:nvPicPr>
          <p:cNvPr descr="Picture 3" id="1760" name="Google Shape;1760;p339"/>
          <p:cNvPicPr preferRelativeResize="0"/>
          <p:nvPr/>
        </p:nvPicPr>
        <p:blipFill rotWithShape="1">
          <a:blip r:embed="rId3">
            <a:alphaModFix/>
          </a:blip>
          <a:srcRect b="0" l="0" r="0" t="0"/>
          <a:stretch/>
        </p:blipFill>
        <p:spPr>
          <a:xfrm>
            <a:off x="1634529" y="1632775"/>
            <a:ext cx="856214" cy="856214"/>
          </a:xfrm>
          <a:prstGeom prst="rect">
            <a:avLst/>
          </a:prstGeom>
          <a:noFill/>
          <a:ln>
            <a:noFill/>
          </a:ln>
        </p:spPr>
      </p:pic>
      <p:sp>
        <p:nvSpPr>
          <p:cNvPr id="1761" name="Google Shape;1761;p339"/>
          <p:cNvSpPr txBox="1"/>
          <p:nvPr/>
        </p:nvSpPr>
        <p:spPr>
          <a:xfrm>
            <a:off x="3252493" y="2452974"/>
            <a:ext cx="2567100" cy="4155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800">
                <a:solidFill>
                  <a:srgbClr val="1EA482"/>
                </a:solidFill>
                <a:latin typeface="Source Sans Pro SemiBold"/>
                <a:ea typeface="Source Sans Pro SemiBold"/>
                <a:cs typeface="Source Sans Pro SemiBold"/>
                <a:sym typeface="Source Sans Pro SemiBold"/>
              </a:rPr>
              <a:t>Variable</a:t>
            </a:r>
            <a:endParaRPr sz="1100">
              <a:solidFill>
                <a:srgbClr val="1EA482"/>
              </a:solidFill>
              <a:latin typeface="Source Sans Pro SemiBold"/>
              <a:ea typeface="Source Sans Pro SemiBold"/>
              <a:cs typeface="Source Sans Pro SemiBold"/>
              <a:sym typeface="Source Sans Pro SemiBold"/>
            </a:endParaRPr>
          </a:p>
        </p:txBody>
      </p:sp>
      <p:sp>
        <p:nvSpPr>
          <p:cNvPr id="1762" name="Google Shape;1762;p339"/>
          <p:cNvSpPr txBox="1"/>
          <p:nvPr/>
        </p:nvSpPr>
        <p:spPr>
          <a:xfrm>
            <a:off x="3642940" y="2886419"/>
            <a:ext cx="1679400" cy="6234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100">
                <a:solidFill>
                  <a:srgbClr val="10395E"/>
                </a:solidFill>
                <a:latin typeface="Source Sans Pro"/>
                <a:ea typeface="Source Sans Pro"/>
                <a:cs typeface="Source Sans Pro"/>
                <a:sym typeface="Source Sans Pro"/>
              </a:rPr>
              <a:t>Variable cloud spend replacing data center/fixed cost spend, including numerous ways to optimize rates</a:t>
            </a:r>
            <a:endParaRPr sz="1100">
              <a:latin typeface="Source Sans Pro"/>
              <a:ea typeface="Source Sans Pro"/>
              <a:cs typeface="Source Sans Pro"/>
              <a:sym typeface="Source Sans Pro"/>
            </a:endParaRPr>
          </a:p>
        </p:txBody>
      </p:sp>
      <p:pic>
        <p:nvPicPr>
          <p:cNvPr descr="Picture 6" id="1763" name="Google Shape;1763;p339"/>
          <p:cNvPicPr preferRelativeResize="0"/>
          <p:nvPr/>
        </p:nvPicPr>
        <p:blipFill rotWithShape="1">
          <a:blip r:embed="rId4">
            <a:alphaModFix/>
          </a:blip>
          <a:srcRect b="0" l="0" r="0" t="0"/>
          <a:stretch/>
        </p:blipFill>
        <p:spPr>
          <a:xfrm>
            <a:off x="4097668" y="1677930"/>
            <a:ext cx="765895" cy="765894"/>
          </a:xfrm>
          <a:prstGeom prst="rect">
            <a:avLst/>
          </a:prstGeom>
          <a:noFill/>
          <a:ln>
            <a:noFill/>
          </a:ln>
        </p:spPr>
      </p:pic>
      <p:sp>
        <p:nvSpPr>
          <p:cNvPr id="1764" name="Google Shape;1764;p339"/>
          <p:cNvSpPr txBox="1"/>
          <p:nvPr/>
        </p:nvSpPr>
        <p:spPr>
          <a:xfrm>
            <a:off x="5716985" y="2452973"/>
            <a:ext cx="2567100" cy="4155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800">
                <a:solidFill>
                  <a:srgbClr val="1EA482"/>
                </a:solidFill>
                <a:latin typeface="Source Sans Pro SemiBold"/>
                <a:ea typeface="Source Sans Pro SemiBold"/>
                <a:cs typeface="Source Sans Pro SemiBold"/>
                <a:sym typeface="Source Sans Pro SemiBold"/>
              </a:rPr>
              <a:t>Scalable</a:t>
            </a:r>
            <a:endParaRPr sz="1100">
              <a:solidFill>
                <a:srgbClr val="1EA482"/>
              </a:solidFill>
              <a:latin typeface="Source Sans Pro SemiBold"/>
              <a:ea typeface="Source Sans Pro SemiBold"/>
              <a:cs typeface="Source Sans Pro SemiBold"/>
              <a:sym typeface="Source Sans Pro SemiBold"/>
            </a:endParaRPr>
          </a:p>
        </p:txBody>
      </p:sp>
      <p:sp>
        <p:nvSpPr>
          <p:cNvPr id="1765" name="Google Shape;1765;p339"/>
          <p:cNvSpPr txBox="1"/>
          <p:nvPr/>
        </p:nvSpPr>
        <p:spPr>
          <a:xfrm>
            <a:off x="6012855" y="2888612"/>
            <a:ext cx="1975200" cy="6234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100">
                <a:solidFill>
                  <a:srgbClr val="10395E"/>
                </a:solidFill>
                <a:latin typeface="Source Sans Pro"/>
                <a:ea typeface="Source Sans Pro"/>
                <a:cs typeface="Source Sans Pro"/>
                <a:sym typeface="Source Sans Pro"/>
              </a:rPr>
              <a:t>Instant access to a variety of resources enables innovation but often results in overprovisioning</a:t>
            </a:r>
            <a:endParaRPr sz="1100">
              <a:latin typeface="Source Sans Pro"/>
              <a:ea typeface="Source Sans Pro"/>
              <a:cs typeface="Source Sans Pro"/>
              <a:sym typeface="Source Sans Pro"/>
            </a:endParaRPr>
          </a:p>
        </p:txBody>
      </p:sp>
      <p:sp>
        <p:nvSpPr>
          <p:cNvPr id="1766" name="Google Shape;1766;p3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Picture 5" id="1767" name="Google Shape;1767;p339"/>
          <p:cNvPicPr preferRelativeResize="0"/>
          <p:nvPr/>
        </p:nvPicPr>
        <p:blipFill rotWithShape="1">
          <a:blip r:embed="rId5">
            <a:alphaModFix/>
          </a:blip>
          <a:srcRect b="0" l="0" r="0" t="0"/>
          <a:stretch/>
        </p:blipFill>
        <p:spPr>
          <a:xfrm>
            <a:off x="6470476" y="1490449"/>
            <a:ext cx="1080100" cy="1080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p340"/>
          <p:cNvSpPr txBox="1"/>
          <p:nvPr>
            <p:ph type="title"/>
          </p:nvPr>
        </p:nvSpPr>
        <p:spPr>
          <a:xfrm>
            <a:off x="419825" y="423025"/>
            <a:ext cx="8304300" cy="109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700">
                <a:solidFill>
                  <a:srgbClr val="1EA482"/>
                </a:solidFill>
              </a:rPr>
              <a:t>Cloud </a:t>
            </a:r>
            <a:r>
              <a:rPr lang="en" sz="2700">
                <a:solidFill>
                  <a:srgbClr val="1EA482"/>
                </a:solidFill>
              </a:rPr>
              <a:t>FinOps</a:t>
            </a:r>
            <a:r>
              <a:rPr lang="en" sz="2700">
                <a:solidFill>
                  <a:srgbClr val="FFFFFF"/>
                </a:solidFill>
              </a:rPr>
              <a:t> </a:t>
            </a:r>
            <a:r>
              <a:rPr lang="en" sz="2700"/>
              <a:t>is an evolving </a:t>
            </a:r>
            <a:r>
              <a:rPr lang="en" sz="2700">
                <a:solidFill>
                  <a:schemeClr val="accent3"/>
                </a:solidFill>
              </a:rPr>
              <a:t>cloud financial management</a:t>
            </a:r>
            <a:r>
              <a:rPr lang="en" sz="2700"/>
              <a:t> discipline and cultural practice that:</a:t>
            </a:r>
            <a:endParaRPr sz="2700"/>
          </a:p>
        </p:txBody>
      </p:sp>
      <p:sp>
        <p:nvSpPr>
          <p:cNvPr id="1773" name="Google Shape;1773;p340"/>
          <p:cNvSpPr/>
          <p:nvPr/>
        </p:nvSpPr>
        <p:spPr>
          <a:xfrm>
            <a:off x="1361563" y="3732440"/>
            <a:ext cx="6931800" cy="4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b="1" lang="en" sz="2000">
                <a:solidFill>
                  <a:schemeClr val="dk1"/>
                </a:solidFill>
                <a:latin typeface="Quattrocento Sans"/>
                <a:ea typeface="Quattrocento Sans"/>
                <a:cs typeface="Quattrocento Sans"/>
                <a:sym typeface="Quattrocento Sans"/>
              </a:rPr>
              <a:t>to collaborate on data-driven spending decisions</a:t>
            </a:r>
            <a:endParaRPr b="1" sz="2000">
              <a:solidFill>
                <a:schemeClr val="dk1"/>
              </a:solidFill>
              <a:latin typeface="Quattrocento Sans"/>
              <a:ea typeface="Quattrocento Sans"/>
              <a:cs typeface="Quattrocento Sans"/>
              <a:sym typeface="Quattrocento Sans"/>
            </a:endParaRPr>
          </a:p>
        </p:txBody>
      </p:sp>
      <p:sp>
        <p:nvSpPr>
          <p:cNvPr id="1774" name="Google Shape;1774;p340"/>
          <p:cNvSpPr/>
          <p:nvPr/>
        </p:nvSpPr>
        <p:spPr>
          <a:xfrm>
            <a:off x="1361568" y="1773876"/>
            <a:ext cx="7594500" cy="4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 sz="2000">
                <a:solidFill>
                  <a:schemeClr val="dk1"/>
                </a:solidFill>
                <a:latin typeface="Quattrocento Sans"/>
                <a:ea typeface="Quattrocento Sans"/>
                <a:cs typeface="Quattrocento Sans"/>
                <a:sym typeface="Quattrocento Sans"/>
              </a:rPr>
              <a:t>enables organizations to get maximum business value</a:t>
            </a:r>
            <a:endParaRPr>
              <a:solidFill>
                <a:schemeClr val="dk1"/>
              </a:solidFill>
            </a:endParaRPr>
          </a:p>
        </p:txBody>
      </p:sp>
      <p:sp>
        <p:nvSpPr>
          <p:cNvPr id="1775" name="Google Shape;1775;p340"/>
          <p:cNvSpPr/>
          <p:nvPr/>
        </p:nvSpPr>
        <p:spPr>
          <a:xfrm>
            <a:off x="1361567" y="2710979"/>
            <a:ext cx="8190000" cy="4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 sz="2000">
                <a:solidFill>
                  <a:schemeClr val="dk1"/>
                </a:solidFill>
                <a:latin typeface="Quattrocento Sans"/>
                <a:ea typeface="Quattrocento Sans"/>
                <a:cs typeface="Quattrocento Sans"/>
                <a:sym typeface="Quattrocento Sans"/>
              </a:rPr>
              <a:t>by helping engineering, finance, and business teams  </a:t>
            </a:r>
            <a:endParaRPr>
              <a:solidFill>
                <a:schemeClr val="dk1"/>
              </a:solidFill>
            </a:endParaRPr>
          </a:p>
        </p:txBody>
      </p:sp>
      <p:sp>
        <p:nvSpPr>
          <p:cNvPr id="1776" name="Google Shape;1776;p340"/>
          <p:cNvSpPr/>
          <p:nvPr/>
        </p:nvSpPr>
        <p:spPr>
          <a:xfrm>
            <a:off x="505913" y="2665013"/>
            <a:ext cx="647395" cy="618388"/>
          </a:xfrm>
          <a:custGeom>
            <a:rect b="b" l="l" r="r" t="t"/>
            <a:pathLst>
              <a:path extrusionOk="0" h="1664" w="1741">
                <a:moveTo>
                  <a:pt x="1416" y="919"/>
                </a:moveTo>
                <a:cubicBezTo>
                  <a:pt x="1416" y="919"/>
                  <a:pt x="1416" y="919"/>
                  <a:pt x="1416" y="919"/>
                </a:cubicBezTo>
                <a:cubicBezTo>
                  <a:pt x="1329" y="919"/>
                  <a:pt x="1247" y="953"/>
                  <a:pt x="1186" y="1014"/>
                </a:cubicBezTo>
                <a:cubicBezTo>
                  <a:pt x="1153" y="1047"/>
                  <a:pt x="1128" y="1087"/>
                  <a:pt x="1112" y="1129"/>
                </a:cubicBezTo>
                <a:cubicBezTo>
                  <a:pt x="953" y="1037"/>
                  <a:pt x="953" y="1037"/>
                  <a:pt x="953" y="1037"/>
                </a:cubicBezTo>
                <a:cubicBezTo>
                  <a:pt x="920" y="1018"/>
                  <a:pt x="920" y="1018"/>
                  <a:pt x="920" y="1018"/>
                </a:cubicBezTo>
                <a:cubicBezTo>
                  <a:pt x="959" y="947"/>
                  <a:pt x="979" y="867"/>
                  <a:pt x="979" y="784"/>
                </a:cubicBezTo>
                <a:cubicBezTo>
                  <a:pt x="979" y="701"/>
                  <a:pt x="959" y="621"/>
                  <a:pt x="920" y="550"/>
                </a:cubicBezTo>
                <a:cubicBezTo>
                  <a:pt x="953" y="531"/>
                  <a:pt x="953" y="531"/>
                  <a:pt x="953" y="531"/>
                </a:cubicBezTo>
                <a:cubicBezTo>
                  <a:pt x="1112" y="439"/>
                  <a:pt x="1112" y="439"/>
                  <a:pt x="1112" y="439"/>
                </a:cubicBezTo>
                <a:cubicBezTo>
                  <a:pt x="1126" y="477"/>
                  <a:pt x="1148" y="513"/>
                  <a:pt x="1176" y="544"/>
                </a:cubicBezTo>
                <a:cubicBezTo>
                  <a:pt x="1176" y="745"/>
                  <a:pt x="1176" y="745"/>
                  <a:pt x="1176" y="745"/>
                </a:cubicBezTo>
                <a:cubicBezTo>
                  <a:pt x="1644" y="745"/>
                  <a:pt x="1644" y="745"/>
                  <a:pt x="1644" y="745"/>
                </a:cubicBezTo>
                <a:cubicBezTo>
                  <a:pt x="1644" y="555"/>
                  <a:pt x="1644" y="555"/>
                  <a:pt x="1644" y="555"/>
                </a:cubicBezTo>
                <a:cubicBezTo>
                  <a:pt x="1645" y="555"/>
                  <a:pt x="1646" y="554"/>
                  <a:pt x="1646" y="554"/>
                </a:cubicBezTo>
                <a:cubicBezTo>
                  <a:pt x="1707" y="492"/>
                  <a:pt x="1741" y="411"/>
                  <a:pt x="1741" y="325"/>
                </a:cubicBezTo>
                <a:cubicBezTo>
                  <a:pt x="1741" y="238"/>
                  <a:pt x="1707" y="156"/>
                  <a:pt x="1646" y="95"/>
                </a:cubicBezTo>
                <a:cubicBezTo>
                  <a:pt x="1584" y="34"/>
                  <a:pt x="1503" y="0"/>
                  <a:pt x="1416" y="0"/>
                </a:cubicBezTo>
                <a:cubicBezTo>
                  <a:pt x="1416" y="0"/>
                  <a:pt x="1416" y="0"/>
                  <a:pt x="1416" y="0"/>
                </a:cubicBezTo>
                <a:cubicBezTo>
                  <a:pt x="1329" y="0"/>
                  <a:pt x="1247" y="34"/>
                  <a:pt x="1186" y="95"/>
                </a:cubicBezTo>
                <a:cubicBezTo>
                  <a:pt x="1125" y="157"/>
                  <a:pt x="1091" y="238"/>
                  <a:pt x="1091" y="325"/>
                </a:cubicBezTo>
                <a:cubicBezTo>
                  <a:pt x="1091" y="346"/>
                  <a:pt x="1093" y="366"/>
                  <a:pt x="1097" y="386"/>
                </a:cubicBezTo>
                <a:cubicBezTo>
                  <a:pt x="926" y="485"/>
                  <a:pt x="926" y="485"/>
                  <a:pt x="926" y="485"/>
                </a:cubicBezTo>
                <a:cubicBezTo>
                  <a:pt x="892" y="505"/>
                  <a:pt x="892" y="505"/>
                  <a:pt x="892" y="505"/>
                </a:cubicBezTo>
                <a:cubicBezTo>
                  <a:pt x="875" y="481"/>
                  <a:pt x="856" y="459"/>
                  <a:pt x="836" y="438"/>
                </a:cubicBezTo>
                <a:cubicBezTo>
                  <a:pt x="743" y="346"/>
                  <a:pt x="620" y="295"/>
                  <a:pt x="489" y="295"/>
                </a:cubicBezTo>
                <a:cubicBezTo>
                  <a:pt x="359" y="295"/>
                  <a:pt x="236" y="346"/>
                  <a:pt x="143" y="439"/>
                </a:cubicBezTo>
                <a:cubicBezTo>
                  <a:pt x="51" y="531"/>
                  <a:pt x="0" y="654"/>
                  <a:pt x="0" y="784"/>
                </a:cubicBezTo>
                <a:cubicBezTo>
                  <a:pt x="0" y="909"/>
                  <a:pt x="47" y="1027"/>
                  <a:pt x="132" y="1118"/>
                </a:cubicBezTo>
                <a:cubicBezTo>
                  <a:pt x="132" y="1359"/>
                  <a:pt x="132" y="1359"/>
                  <a:pt x="132" y="1359"/>
                </a:cubicBezTo>
                <a:cubicBezTo>
                  <a:pt x="830" y="1359"/>
                  <a:pt x="830" y="1359"/>
                  <a:pt x="830" y="1359"/>
                </a:cubicBezTo>
                <a:cubicBezTo>
                  <a:pt x="830" y="1136"/>
                  <a:pt x="830" y="1136"/>
                  <a:pt x="830" y="1136"/>
                </a:cubicBezTo>
                <a:cubicBezTo>
                  <a:pt x="832" y="1134"/>
                  <a:pt x="834" y="1131"/>
                  <a:pt x="836" y="1129"/>
                </a:cubicBezTo>
                <a:cubicBezTo>
                  <a:pt x="836" y="1129"/>
                  <a:pt x="836" y="1129"/>
                  <a:pt x="836" y="1129"/>
                </a:cubicBezTo>
                <a:cubicBezTo>
                  <a:pt x="857" y="1109"/>
                  <a:pt x="875" y="1086"/>
                  <a:pt x="892" y="1063"/>
                </a:cubicBezTo>
                <a:cubicBezTo>
                  <a:pt x="926" y="1083"/>
                  <a:pt x="926" y="1083"/>
                  <a:pt x="926" y="1083"/>
                </a:cubicBezTo>
                <a:cubicBezTo>
                  <a:pt x="1097" y="1182"/>
                  <a:pt x="1097" y="1182"/>
                  <a:pt x="1097" y="1182"/>
                </a:cubicBezTo>
                <a:cubicBezTo>
                  <a:pt x="1093" y="1202"/>
                  <a:pt x="1091" y="1223"/>
                  <a:pt x="1091" y="1244"/>
                </a:cubicBezTo>
                <a:cubicBezTo>
                  <a:pt x="1091" y="1325"/>
                  <a:pt x="1121" y="1402"/>
                  <a:pt x="1176" y="1462"/>
                </a:cubicBezTo>
                <a:cubicBezTo>
                  <a:pt x="1176" y="1664"/>
                  <a:pt x="1176" y="1664"/>
                  <a:pt x="1176" y="1664"/>
                </a:cubicBezTo>
                <a:cubicBezTo>
                  <a:pt x="1644" y="1664"/>
                  <a:pt x="1644" y="1664"/>
                  <a:pt x="1644" y="1664"/>
                </a:cubicBezTo>
                <a:cubicBezTo>
                  <a:pt x="1644" y="1474"/>
                  <a:pt x="1644" y="1474"/>
                  <a:pt x="1644" y="1474"/>
                </a:cubicBezTo>
                <a:cubicBezTo>
                  <a:pt x="1645" y="1474"/>
                  <a:pt x="1646" y="1473"/>
                  <a:pt x="1646" y="1472"/>
                </a:cubicBezTo>
                <a:cubicBezTo>
                  <a:pt x="1707" y="1411"/>
                  <a:pt x="1741" y="1330"/>
                  <a:pt x="1741" y="1243"/>
                </a:cubicBezTo>
                <a:cubicBezTo>
                  <a:pt x="1741" y="1157"/>
                  <a:pt x="1707" y="1075"/>
                  <a:pt x="1646" y="1014"/>
                </a:cubicBezTo>
                <a:cubicBezTo>
                  <a:pt x="1584" y="952"/>
                  <a:pt x="1503" y="919"/>
                  <a:pt x="1416" y="919"/>
                </a:cubicBezTo>
                <a:close/>
                <a:moveTo>
                  <a:pt x="1416" y="53"/>
                </a:moveTo>
                <a:cubicBezTo>
                  <a:pt x="1488" y="53"/>
                  <a:pt x="1557" y="81"/>
                  <a:pt x="1608" y="132"/>
                </a:cubicBezTo>
                <a:cubicBezTo>
                  <a:pt x="1659" y="184"/>
                  <a:pt x="1688" y="252"/>
                  <a:pt x="1688" y="325"/>
                </a:cubicBezTo>
                <a:cubicBezTo>
                  <a:pt x="1688" y="378"/>
                  <a:pt x="1672" y="430"/>
                  <a:pt x="1643" y="474"/>
                </a:cubicBezTo>
                <a:cubicBezTo>
                  <a:pt x="1637" y="437"/>
                  <a:pt x="1608" y="401"/>
                  <a:pt x="1573" y="390"/>
                </a:cubicBezTo>
                <a:cubicBezTo>
                  <a:pt x="1551" y="383"/>
                  <a:pt x="1528" y="378"/>
                  <a:pt x="1506" y="374"/>
                </a:cubicBezTo>
                <a:cubicBezTo>
                  <a:pt x="1528" y="351"/>
                  <a:pt x="1542" y="319"/>
                  <a:pt x="1542" y="284"/>
                </a:cubicBezTo>
                <a:cubicBezTo>
                  <a:pt x="1542" y="211"/>
                  <a:pt x="1483" y="152"/>
                  <a:pt x="1410" y="152"/>
                </a:cubicBezTo>
                <a:cubicBezTo>
                  <a:pt x="1337" y="152"/>
                  <a:pt x="1278" y="211"/>
                  <a:pt x="1278" y="284"/>
                </a:cubicBezTo>
                <a:cubicBezTo>
                  <a:pt x="1278" y="319"/>
                  <a:pt x="1292" y="351"/>
                  <a:pt x="1315" y="374"/>
                </a:cubicBezTo>
                <a:cubicBezTo>
                  <a:pt x="1292" y="378"/>
                  <a:pt x="1270" y="383"/>
                  <a:pt x="1248" y="390"/>
                </a:cubicBezTo>
                <a:cubicBezTo>
                  <a:pt x="1247" y="390"/>
                  <a:pt x="1247" y="390"/>
                  <a:pt x="1247" y="390"/>
                </a:cubicBezTo>
                <a:cubicBezTo>
                  <a:pt x="1217" y="399"/>
                  <a:pt x="1190" y="428"/>
                  <a:pt x="1181" y="461"/>
                </a:cubicBezTo>
                <a:cubicBezTo>
                  <a:pt x="1157" y="420"/>
                  <a:pt x="1144" y="373"/>
                  <a:pt x="1144" y="325"/>
                </a:cubicBezTo>
                <a:cubicBezTo>
                  <a:pt x="1144" y="252"/>
                  <a:pt x="1172" y="184"/>
                  <a:pt x="1223" y="133"/>
                </a:cubicBezTo>
                <a:cubicBezTo>
                  <a:pt x="1275" y="81"/>
                  <a:pt x="1343" y="53"/>
                  <a:pt x="1416" y="53"/>
                </a:cubicBezTo>
                <a:cubicBezTo>
                  <a:pt x="1416" y="53"/>
                  <a:pt x="1416" y="53"/>
                  <a:pt x="1416" y="53"/>
                </a:cubicBezTo>
                <a:close/>
                <a:moveTo>
                  <a:pt x="1410" y="363"/>
                </a:moveTo>
                <a:cubicBezTo>
                  <a:pt x="1367" y="363"/>
                  <a:pt x="1331" y="327"/>
                  <a:pt x="1331" y="284"/>
                </a:cubicBezTo>
                <a:cubicBezTo>
                  <a:pt x="1331" y="240"/>
                  <a:pt x="1367" y="205"/>
                  <a:pt x="1410" y="205"/>
                </a:cubicBezTo>
                <a:cubicBezTo>
                  <a:pt x="1454" y="205"/>
                  <a:pt x="1489" y="240"/>
                  <a:pt x="1489" y="284"/>
                </a:cubicBezTo>
                <a:cubicBezTo>
                  <a:pt x="1489" y="327"/>
                  <a:pt x="1454" y="363"/>
                  <a:pt x="1410" y="363"/>
                </a:cubicBezTo>
                <a:close/>
                <a:moveTo>
                  <a:pt x="1558" y="441"/>
                </a:moveTo>
                <a:cubicBezTo>
                  <a:pt x="1575" y="446"/>
                  <a:pt x="1591" y="469"/>
                  <a:pt x="1591" y="488"/>
                </a:cubicBezTo>
                <a:cubicBezTo>
                  <a:pt x="1591" y="532"/>
                  <a:pt x="1591" y="532"/>
                  <a:pt x="1591" y="532"/>
                </a:cubicBezTo>
                <a:cubicBezTo>
                  <a:pt x="1573" y="548"/>
                  <a:pt x="1553" y="561"/>
                  <a:pt x="1531" y="571"/>
                </a:cubicBezTo>
                <a:cubicBezTo>
                  <a:pt x="1531" y="506"/>
                  <a:pt x="1531" y="506"/>
                  <a:pt x="1531" y="506"/>
                </a:cubicBezTo>
                <a:cubicBezTo>
                  <a:pt x="1514" y="506"/>
                  <a:pt x="1514" y="506"/>
                  <a:pt x="1514" y="506"/>
                </a:cubicBezTo>
                <a:cubicBezTo>
                  <a:pt x="1514" y="578"/>
                  <a:pt x="1514" y="578"/>
                  <a:pt x="1514" y="578"/>
                </a:cubicBezTo>
                <a:cubicBezTo>
                  <a:pt x="1483" y="590"/>
                  <a:pt x="1450" y="596"/>
                  <a:pt x="1416" y="597"/>
                </a:cubicBezTo>
                <a:cubicBezTo>
                  <a:pt x="1416" y="597"/>
                  <a:pt x="1416" y="597"/>
                  <a:pt x="1416" y="597"/>
                </a:cubicBezTo>
                <a:cubicBezTo>
                  <a:pt x="1378" y="597"/>
                  <a:pt x="1341" y="589"/>
                  <a:pt x="1307" y="574"/>
                </a:cubicBezTo>
                <a:cubicBezTo>
                  <a:pt x="1307" y="506"/>
                  <a:pt x="1307" y="506"/>
                  <a:pt x="1307" y="506"/>
                </a:cubicBezTo>
                <a:cubicBezTo>
                  <a:pt x="1289" y="506"/>
                  <a:pt x="1289" y="506"/>
                  <a:pt x="1289" y="506"/>
                </a:cubicBezTo>
                <a:cubicBezTo>
                  <a:pt x="1289" y="565"/>
                  <a:pt x="1289" y="565"/>
                  <a:pt x="1289" y="565"/>
                </a:cubicBezTo>
                <a:cubicBezTo>
                  <a:pt x="1268" y="554"/>
                  <a:pt x="1247" y="539"/>
                  <a:pt x="1229" y="522"/>
                </a:cubicBezTo>
                <a:cubicBezTo>
                  <a:pt x="1229" y="488"/>
                  <a:pt x="1229" y="488"/>
                  <a:pt x="1229" y="488"/>
                </a:cubicBezTo>
                <a:cubicBezTo>
                  <a:pt x="1229" y="469"/>
                  <a:pt x="1246" y="446"/>
                  <a:pt x="1263" y="441"/>
                </a:cubicBezTo>
                <a:cubicBezTo>
                  <a:pt x="1359" y="412"/>
                  <a:pt x="1461" y="412"/>
                  <a:pt x="1558" y="441"/>
                </a:cubicBezTo>
                <a:close/>
                <a:moveTo>
                  <a:pt x="1416" y="649"/>
                </a:moveTo>
                <a:cubicBezTo>
                  <a:pt x="1416" y="649"/>
                  <a:pt x="1416" y="649"/>
                  <a:pt x="1416" y="649"/>
                </a:cubicBezTo>
                <a:cubicBezTo>
                  <a:pt x="1450" y="649"/>
                  <a:pt x="1482" y="644"/>
                  <a:pt x="1514" y="634"/>
                </a:cubicBezTo>
                <a:cubicBezTo>
                  <a:pt x="1514" y="692"/>
                  <a:pt x="1514" y="692"/>
                  <a:pt x="1514" y="692"/>
                </a:cubicBezTo>
                <a:cubicBezTo>
                  <a:pt x="1307" y="692"/>
                  <a:pt x="1307" y="692"/>
                  <a:pt x="1307" y="692"/>
                </a:cubicBezTo>
                <a:cubicBezTo>
                  <a:pt x="1307" y="631"/>
                  <a:pt x="1307" y="631"/>
                  <a:pt x="1307" y="631"/>
                </a:cubicBezTo>
                <a:cubicBezTo>
                  <a:pt x="1341" y="643"/>
                  <a:pt x="1378" y="649"/>
                  <a:pt x="1416" y="649"/>
                </a:cubicBezTo>
                <a:close/>
                <a:moveTo>
                  <a:pt x="1229" y="590"/>
                </a:moveTo>
                <a:cubicBezTo>
                  <a:pt x="1248" y="604"/>
                  <a:pt x="1268" y="615"/>
                  <a:pt x="1289" y="624"/>
                </a:cubicBezTo>
                <a:cubicBezTo>
                  <a:pt x="1289" y="692"/>
                  <a:pt x="1289" y="692"/>
                  <a:pt x="1289" y="692"/>
                </a:cubicBezTo>
                <a:cubicBezTo>
                  <a:pt x="1229" y="692"/>
                  <a:pt x="1229" y="692"/>
                  <a:pt x="1229" y="692"/>
                </a:cubicBezTo>
                <a:lnTo>
                  <a:pt x="1229" y="590"/>
                </a:lnTo>
                <a:close/>
                <a:moveTo>
                  <a:pt x="1591" y="692"/>
                </a:moveTo>
                <a:cubicBezTo>
                  <a:pt x="1531" y="692"/>
                  <a:pt x="1531" y="692"/>
                  <a:pt x="1531" y="692"/>
                </a:cubicBezTo>
                <a:cubicBezTo>
                  <a:pt x="1531" y="628"/>
                  <a:pt x="1531" y="628"/>
                  <a:pt x="1531" y="628"/>
                </a:cubicBezTo>
                <a:cubicBezTo>
                  <a:pt x="1552" y="620"/>
                  <a:pt x="1572" y="610"/>
                  <a:pt x="1591" y="598"/>
                </a:cubicBezTo>
                <a:lnTo>
                  <a:pt x="1591" y="692"/>
                </a:lnTo>
                <a:close/>
                <a:moveTo>
                  <a:pt x="344" y="657"/>
                </a:moveTo>
                <a:cubicBezTo>
                  <a:pt x="344" y="581"/>
                  <a:pt x="405" y="520"/>
                  <a:pt x="481" y="520"/>
                </a:cubicBezTo>
                <a:cubicBezTo>
                  <a:pt x="557" y="520"/>
                  <a:pt x="618" y="581"/>
                  <a:pt x="618" y="657"/>
                </a:cubicBezTo>
                <a:cubicBezTo>
                  <a:pt x="618" y="733"/>
                  <a:pt x="557" y="794"/>
                  <a:pt x="481" y="794"/>
                </a:cubicBezTo>
                <a:cubicBezTo>
                  <a:pt x="405" y="794"/>
                  <a:pt x="344" y="733"/>
                  <a:pt x="344" y="657"/>
                </a:cubicBezTo>
                <a:close/>
                <a:moveTo>
                  <a:pt x="714" y="887"/>
                </a:moveTo>
                <a:cubicBezTo>
                  <a:pt x="747" y="897"/>
                  <a:pt x="777" y="938"/>
                  <a:pt x="777" y="974"/>
                </a:cubicBezTo>
                <a:cubicBezTo>
                  <a:pt x="777" y="1113"/>
                  <a:pt x="777" y="1113"/>
                  <a:pt x="777" y="1113"/>
                </a:cubicBezTo>
                <a:cubicBezTo>
                  <a:pt x="747" y="1138"/>
                  <a:pt x="716" y="1159"/>
                  <a:pt x="682" y="1176"/>
                </a:cubicBezTo>
                <a:cubicBezTo>
                  <a:pt x="682" y="1002"/>
                  <a:pt x="682" y="1002"/>
                  <a:pt x="682" y="1002"/>
                </a:cubicBezTo>
                <a:cubicBezTo>
                  <a:pt x="664" y="1002"/>
                  <a:pt x="664" y="1002"/>
                  <a:pt x="664" y="1002"/>
                </a:cubicBezTo>
                <a:cubicBezTo>
                  <a:pt x="646" y="1002"/>
                  <a:pt x="646" y="1002"/>
                  <a:pt x="646" y="1002"/>
                </a:cubicBezTo>
                <a:cubicBezTo>
                  <a:pt x="629" y="1002"/>
                  <a:pt x="629" y="1002"/>
                  <a:pt x="629" y="1002"/>
                </a:cubicBezTo>
                <a:cubicBezTo>
                  <a:pt x="629" y="1198"/>
                  <a:pt x="629" y="1198"/>
                  <a:pt x="629" y="1198"/>
                </a:cubicBezTo>
                <a:cubicBezTo>
                  <a:pt x="584" y="1213"/>
                  <a:pt x="538" y="1221"/>
                  <a:pt x="490" y="1221"/>
                </a:cubicBezTo>
                <a:cubicBezTo>
                  <a:pt x="490" y="1221"/>
                  <a:pt x="489" y="1221"/>
                  <a:pt x="489" y="1221"/>
                </a:cubicBezTo>
                <a:cubicBezTo>
                  <a:pt x="435" y="1221"/>
                  <a:pt x="382" y="1211"/>
                  <a:pt x="333" y="1192"/>
                </a:cubicBezTo>
                <a:cubicBezTo>
                  <a:pt x="333" y="1002"/>
                  <a:pt x="333" y="1002"/>
                  <a:pt x="333" y="1002"/>
                </a:cubicBezTo>
                <a:cubicBezTo>
                  <a:pt x="316" y="1002"/>
                  <a:pt x="316" y="1002"/>
                  <a:pt x="316" y="1002"/>
                </a:cubicBezTo>
                <a:cubicBezTo>
                  <a:pt x="298" y="1002"/>
                  <a:pt x="298" y="1002"/>
                  <a:pt x="298" y="1002"/>
                </a:cubicBezTo>
                <a:cubicBezTo>
                  <a:pt x="280" y="1002"/>
                  <a:pt x="280" y="1002"/>
                  <a:pt x="280" y="1002"/>
                </a:cubicBezTo>
                <a:cubicBezTo>
                  <a:pt x="280" y="1167"/>
                  <a:pt x="280" y="1167"/>
                  <a:pt x="280" y="1167"/>
                </a:cubicBezTo>
                <a:cubicBezTo>
                  <a:pt x="246" y="1148"/>
                  <a:pt x="214" y="1125"/>
                  <a:pt x="185" y="1097"/>
                </a:cubicBezTo>
                <a:cubicBezTo>
                  <a:pt x="185" y="974"/>
                  <a:pt x="185" y="974"/>
                  <a:pt x="185" y="974"/>
                </a:cubicBezTo>
                <a:cubicBezTo>
                  <a:pt x="185" y="938"/>
                  <a:pt x="215" y="897"/>
                  <a:pt x="248" y="887"/>
                </a:cubicBezTo>
                <a:cubicBezTo>
                  <a:pt x="400" y="841"/>
                  <a:pt x="561" y="841"/>
                  <a:pt x="714" y="887"/>
                </a:cubicBezTo>
                <a:close/>
                <a:moveTo>
                  <a:pt x="729" y="836"/>
                </a:moveTo>
                <a:cubicBezTo>
                  <a:pt x="686" y="823"/>
                  <a:pt x="641" y="814"/>
                  <a:pt x="597" y="808"/>
                </a:cubicBezTo>
                <a:cubicBezTo>
                  <a:pt x="642" y="773"/>
                  <a:pt x="671" y="718"/>
                  <a:pt x="671" y="657"/>
                </a:cubicBezTo>
                <a:cubicBezTo>
                  <a:pt x="671" y="552"/>
                  <a:pt x="586" y="467"/>
                  <a:pt x="481" y="467"/>
                </a:cubicBezTo>
                <a:cubicBezTo>
                  <a:pt x="376" y="467"/>
                  <a:pt x="291" y="552"/>
                  <a:pt x="291" y="657"/>
                </a:cubicBezTo>
                <a:cubicBezTo>
                  <a:pt x="291" y="718"/>
                  <a:pt x="320" y="773"/>
                  <a:pt x="365" y="808"/>
                </a:cubicBezTo>
                <a:cubicBezTo>
                  <a:pt x="320" y="814"/>
                  <a:pt x="276" y="823"/>
                  <a:pt x="232" y="836"/>
                </a:cubicBezTo>
                <a:cubicBezTo>
                  <a:pt x="177" y="853"/>
                  <a:pt x="132" y="915"/>
                  <a:pt x="132" y="974"/>
                </a:cubicBezTo>
                <a:cubicBezTo>
                  <a:pt x="132" y="1035"/>
                  <a:pt x="132" y="1035"/>
                  <a:pt x="132" y="1035"/>
                </a:cubicBezTo>
                <a:cubicBezTo>
                  <a:pt x="81" y="962"/>
                  <a:pt x="53" y="875"/>
                  <a:pt x="53" y="784"/>
                </a:cubicBezTo>
                <a:cubicBezTo>
                  <a:pt x="53" y="668"/>
                  <a:pt x="98" y="559"/>
                  <a:pt x="181" y="476"/>
                </a:cubicBezTo>
                <a:cubicBezTo>
                  <a:pt x="263" y="393"/>
                  <a:pt x="373" y="348"/>
                  <a:pt x="489" y="348"/>
                </a:cubicBezTo>
                <a:cubicBezTo>
                  <a:pt x="606" y="348"/>
                  <a:pt x="716" y="393"/>
                  <a:pt x="798" y="476"/>
                </a:cubicBezTo>
                <a:cubicBezTo>
                  <a:pt x="881" y="558"/>
                  <a:pt x="926" y="668"/>
                  <a:pt x="926" y="784"/>
                </a:cubicBezTo>
                <a:cubicBezTo>
                  <a:pt x="926" y="885"/>
                  <a:pt x="892" y="980"/>
                  <a:pt x="830" y="1058"/>
                </a:cubicBezTo>
                <a:cubicBezTo>
                  <a:pt x="830" y="974"/>
                  <a:pt x="830" y="974"/>
                  <a:pt x="830" y="974"/>
                </a:cubicBezTo>
                <a:cubicBezTo>
                  <a:pt x="829" y="915"/>
                  <a:pt x="785" y="853"/>
                  <a:pt x="729" y="836"/>
                </a:cubicBezTo>
                <a:close/>
                <a:moveTo>
                  <a:pt x="333" y="1248"/>
                </a:moveTo>
                <a:cubicBezTo>
                  <a:pt x="383" y="1265"/>
                  <a:pt x="435" y="1273"/>
                  <a:pt x="489" y="1273"/>
                </a:cubicBezTo>
                <a:cubicBezTo>
                  <a:pt x="489" y="1273"/>
                  <a:pt x="490" y="1273"/>
                  <a:pt x="490" y="1273"/>
                </a:cubicBezTo>
                <a:cubicBezTo>
                  <a:pt x="537" y="1273"/>
                  <a:pt x="584" y="1267"/>
                  <a:pt x="629" y="1254"/>
                </a:cubicBezTo>
                <a:cubicBezTo>
                  <a:pt x="629" y="1306"/>
                  <a:pt x="629" y="1306"/>
                  <a:pt x="629" y="1306"/>
                </a:cubicBezTo>
                <a:cubicBezTo>
                  <a:pt x="333" y="1306"/>
                  <a:pt x="333" y="1306"/>
                  <a:pt x="333" y="1306"/>
                </a:cubicBezTo>
                <a:lnTo>
                  <a:pt x="333" y="1248"/>
                </a:lnTo>
                <a:close/>
                <a:moveTo>
                  <a:pt x="185" y="1167"/>
                </a:moveTo>
                <a:cubicBezTo>
                  <a:pt x="215" y="1191"/>
                  <a:pt x="247" y="1211"/>
                  <a:pt x="280" y="1227"/>
                </a:cubicBezTo>
                <a:cubicBezTo>
                  <a:pt x="280" y="1306"/>
                  <a:pt x="280" y="1306"/>
                  <a:pt x="280" y="1306"/>
                </a:cubicBezTo>
                <a:cubicBezTo>
                  <a:pt x="185" y="1306"/>
                  <a:pt x="185" y="1306"/>
                  <a:pt x="185" y="1306"/>
                </a:cubicBezTo>
                <a:lnTo>
                  <a:pt x="185" y="1167"/>
                </a:lnTo>
                <a:close/>
                <a:moveTo>
                  <a:pt x="777" y="1306"/>
                </a:moveTo>
                <a:cubicBezTo>
                  <a:pt x="682" y="1306"/>
                  <a:pt x="682" y="1306"/>
                  <a:pt x="682" y="1306"/>
                </a:cubicBezTo>
                <a:cubicBezTo>
                  <a:pt x="682" y="1234"/>
                  <a:pt x="682" y="1234"/>
                  <a:pt x="682" y="1234"/>
                </a:cubicBezTo>
                <a:cubicBezTo>
                  <a:pt x="715" y="1220"/>
                  <a:pt x="747" y="1202"/>
                  <a:pt x="777" y="1180"/>
                </a:cubicBezTo>
                <a:lnTo>
                  <a:pt x="777" y="1306"/>
                </a:lnTo>
                <a:close/>
                <a:moveTo>
                  <a:pt x="1643" y="1393"/>
                </a:moveTo>
                <a:cubicBezTo>
                  <a:pt x="1637" y="1355"/>
                  <a:pt x="1608" y="1319"/>
                  <a:pt x="1573" y="1309"/>
                </a:cubicBezTo>
                <a:cubicBezTo>
                  <a:pt x="1573" y="1309"/>
                  <a:pt x="1573" y="1309"/>
                  <a:pt x="1573" y="1309"/>
                </a:cubicBezTo>
                <a:cubicBezTo>
                  <a:pt x="1551" y="1302"/>
                  <a:pt x="1528" y="1297"/>
                  <a:pt x="1506" y="1293"/>
                </a:cubicBezTo>
                <a:cubicBezTo>
                  <a:pt x="1528" y="1269"/>
                  <a:pt x="1542" y="1238"/>
                  <a:pt x="1542" y="1202"/>
                </a:cubicBezTo>
                <a:cubicBezTo>
                  <a:pt x="1542" y="1130"/>
                  <a:pt x="1483" y="1070"/>
                  <a:pt x="1410" y="1070"/>
                </a:cubicBezTo>
                <a:cubicBezTo>
                  <a:pt x="1337" y="1070"/>
                  <a:pt x="1278" y="1130"/>
                  <a:pt x="1278" y="1202"/>
                </a:cubicBezTo>
                <a:cubicBezTo>
                  <a:pt x="1278" y="1238"/>
                  <a:pt x="1292" y="1269"/>
                  <a:pt x="1315" y="1293"/>
                </a:cubicBezTo>
                <a:cubicBezTo>
                  <a:pt x="1292" y="1297"/>
                  <a:pt x="1270" y="1302"/>
                  <a:pt x="1248" y="1309"/>
                </a:cubicBezTo>
                <a:cubicBezTo>
                  <a:pt x="1247" y="1309"/>
                  <a:pt x="1247" y="1309"/>
                  <a:pt x="1247" y="1309"/>
                </a:cubicBezTo>
                <a:cubicBezTo>
                  <a:pt x="1217" y="1318"/>
                  <a:pt x="1190" y="1347"/>
                  <a:pt x="1181" y="1379"/>
                </a:cubicBezTo>
                <a:cubicBezTo>
                  <a:pt x="1157" y="1339"/>
                  <a:pt x="1144" y="1292"/>
                  <a:pt x="1144" y="1244"/>
                </a:cubicBezTo>
                <a:cubicBezTo>
                  <a:pt x="1144" y="1171"/>
                  <a:pt x="1172" y="1103"/>
                  <a:pt x="1223" y="1052"/>
                </a:cubicBezTo>
                <a:cubicBezTo>
                  <a:pt x="1275" y="1000"/>
                  <a:pt x="1343" y="972"/>
                  <a:pt x="1416" y="972"/>
                </a:cubicBezTo>
                <a:cubicBezTo>
                  <a:pt x="1416" y="972"/>
                  <a:pt x="1416" y="972"/>
                  <a:pt x="1416" y="972"/>
                </a:cubicBezTo>
                <a:cubicBezTo>
                  <a:pt x="1488" y="972"/>
                  <a:pt x="1557" y="1000"/>
                  <a:pt x="1608" y="1051"/>
                </a:cubicBezTo>
                <a:cubicBezTo>
                  <a:pt x="1659" y="1103"/>
                  <a:pt x="1688" y="1171"/>
                  <a:pt x="1688" y="1243"/>
                </a:cubicBezTo>
                <a:cubicBezTo>
                  <a:pt x="1688" y="1297"/>
                  <a:pt x="1672" y="1349"/>
                  <a:pt x="1643" y="1393"/>
                </a:cubicBezTo>
                <a:close/>
                <a:moveTo>
                  <a:pt x="1410" y="1281"/>
                </a:moveTo>
                <a:cubicBezTo>
                  <a:pt x="1367" y="1281"/>
                  <a:pt x="1331" y="1246"/>
                  <a:pt x="1331" y="1202"/>
                </a:cubicBezTo>
                <a:cubicBezTo>
                  <a:pt x="1331" y="1159"/>
                  <a:pt x="1367" y="1123"/>
                  <a:pt x="1410" y="1123"/>
                </a:cubicBezTo>
                <a:cubicBezTo>
                  <a:pt x="1454" y="1123"/>
                  <a:pt x="1489" y="1159"/>
                  <a:pt x="1489" y="1202"/>
                </a:cubicBezTo>
                <a:cubicBezTo>
                  <a:pt x="1489" y="1246"/>
                  <a:pt x="1454" y="1281"/>
                  <a:pt x="1410" y="1281"/>
                </a:cubicBezTo>
                <a:close/>
                <a:moveTo>
                  <a:pt x="1558" y="1359"/>
                </a:moveTo>
                <a:cubicBezTo>
                  <a:pt x="1575" y="1365"/>
                  <a:pt x="1591" y="1388"/>
                  <a:pt x="1591" y="1407"/>
                </a:cubicBezTo>
                <a:cubicBezTo>
                  <a:pt x="1591" y="1451"/>
                  <a:pt x="1591" y="1451"/>
                  <a:pt x="1591" y="1451"/>
                </a:cubicBezTo>
                <a:cubicBezTo>
                  <a:pt x="1573" y="1467"/>
                  <a:pt x="1553" y="1480"/>
                  <a:pt x="1531" y="1490"/>
                </a:cubicBezTo>
                <a:cubicBezTo>
                  <a:pt x="1531" y="1425"/>
                  <a:pt x="1531" y="1425"/>
                  <a:pt x="1531" y="1425"/>
                </a:cubicBezTo>
                <a:cubicBezTo>
                  <a:pt x="1514" y="1425"/>
                  <a:pt x="1514" y="1425"/>
                  <a:pt x="1514" y="1425"/>
                </a:cubicBezTo>
                <a:cubicBezTo>
                  <a:pt x="1514" y="1497"/>
                  <a:pt x="1514" y="1497"/>
                  <a:pt x="1514" y="1497"/>
                </a:cubicBezTo>
                <a:cubicBezTo>
                  <a:pt x="1483" y="1509"/>
                  <a:pt x="1450" y="1515"/>
                  <a:pt x="1416" y="1515"/>
                </a:cubicBezTo>
                <a:cubicBezTo>
                  <a:pt x="1416" y="1515"/>
                  <a:pt x="1416" y="1515"/>
                  <a:pt x="1416" y="1515"/>
                </a:cubicBezTo>
                <a:cubicBezTo>
                  <a:pt x="1378" y="1515"/>
                  <a:pt x="1341" y="1507"/>
                  <a:pt x="1307" y="1493"/>
                </a:cubicBezTo>
                <a:cubicBezTo>
                  <a:pt x="1307" y="1425"/>
                  <a:pt x="1307" y="1425"/>
                  <a:pt x="1307" y="1425"/>
                </a:cubicBezTo>
                <a:cubicBezTo>
                  <a:pt x="1289" y="1425"/>
                  <a:pt x="1289" y="1425"/>
                  <a:pt x="1289" y="1425"/>
                </a:cubicBezTo>
                <a:cubicBezTo>
                  <a:pt x="1289" y="1484"/>
                  <a:pt x="1289" y="1484"/>
                  <a:pt x="1289" y="1484"/>
                </a:cubicBezTo>
                <a:cubicBezTo>
                  <a:pt x="1268" y="1473"/>
                  <a:pt x="1247" y="1458"/>
                  <a:pt x="1229" y="1441"/>
                </a:cubicBezTo>
                <a:cubicBezTo>
                  <a:pt x="1229" y="1407"/>
                  <a:pt x="1229" y="1407"/>
                  <a:pt x="1229" y="1407"/>
                </a:cubicBezTo>
                <a:cubicBezTo>
                  <a:pt x="1229" y="1388"/>
                  <a:pt x="1246" y="1365"/>
                  <a:pt x="1263" y="1359"/>
                </a:cubicBezTo>
                <a:cubicBezTo>
                  <a:pt x="1359" y="1331"/>
                  <a:pt x="1461" y="1331"/>
                  <a:pt x="1558" y="1359"/>
                </a:cubicBezTo>
                <a:close/>
                <a:moveTo>
                  <a:pt x="1416" y="1568"/>
                </a:moveTo>
                <a:cubicBezTo>
                  <a:pt x="1416" y="1568"/>
                  <a:pt x="1416" y="1568"/>
                  <a:pt x="1416" y="1568"/>
                </a:cubicBezTo>
                <a:cubicBezTo>
                  <a:pt x="1450" y="1568"/>
                  <a:pt x="1482" y="1563"/>
                  <a:pt x="1514" y="1553"/>
                </a:cubicBezTo>
                <a:cubicBezTo>
                  <a:pt x="1514" y="1611"/>
                  <a:pt x="1514" y="1611"/>
                  <a:pt x="1514" y="1611"/>
                </a:cubicBezTo>
                <a:cubicBezTo>
                  <a:pt x="1307" y="1611"/>
                  <a:pt x="1307" y="1611"/>
                  <a:pt x="1307" y="1611"/>
                </a:cubicBezTo>
                <a:cubicBezTo>
                  <a:pt x="1307" y="1550"/>
                  <a:pt x="1307" y="1550"/>
                  <a:pt x="1307" y="1550"/>
                </a:cubicBezTo>
                <a:cubicBezTo>
                  <a:pt x="1341" y="1562"/>
                  <a:pt x="1378" y="1568"/>
                  <a:pt x="1416" y="1568"/>
                </a:cubicBezTo>
                <a:close/>
                <a:moveTo>
                  <a:pt x="1229" y="1509"/>
                </a:moveTo>
                <a:cubicBezTo>
                  <a:pt x="1248" y="1522"/>
                  <a:pt x="1268" y="1534"/>
                  <a:pt x="1289" y="1543"/>
                </a:cubicBezTo>
                <a:cubicBezTo>
                  <a:pt x="1289" y="1611"/>
                  <a:pt x="1289" y="1611"/>
                  <a:pt x="1289" y="1611"/>
                </a:cubicBezTo>
                <a:cubicBezTo>
                  <a:pt x="1229" y="1611"/>
                  <a:pt x="1229" y="1611"/>
                  <a:pt x="1229" y="1611"/>
                </a:cubicBezTo>
                <a:lnTo>
                  <a:pt x="1229" y="1509"/>
                </a:lnTo>
                <a:close/>
                <a:moveTo>
                  <a:pt x="1591" y="1611"/>
                </a:moveTo>
                <a:cubicBezTo>
                  <a:pt x="1531" y="1611"/>
                  <a:pt x="1531" y="1611"/>
                  <a:pt x="1531" y="1611"/>
                </a:cubicBezTo>
                <a:cubicBezTo>
                  <a:pt x="1531" y="1547"/>
                  <a:pt x="1531" y="1547"/>
                  <a:pt x="1531" y="1547"/>
                </a:cubicBezTo>
                <a:cubicBezTo>
                  <a:pt x="1552" y="1539"/>
                  <a:pt x="1572" y="1529"/>
                  <a:pt x="1591" y="1517"/>
                </a:cubicBezTo>
                <a:lnTo>
                  <a:pt x="1591" y="1611"/>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10395E"/>
              </a:solidFill>
              <a:latin typeface="Quattrocento Sans"/>
              <a:ea typeface="Quattrocento Sans"/>
              <a:cs typeface="Quattrocento Sans"/>
              <a:sym typeface="Quattrocento Sans"/>
            </a:endParaRPr>
          </a:p>
        </p:txBody>
      </p:sp>
      <p:sp>
        <p:nvSpPr>
          <p:cNvPr id="1777" name="Google Shape;1777;p340"/>
          <p:cNvSpPr/>
          <p:nvPr/>
        </p:nvSpPr>
        <p:spPr>
          <a:xfrm>
            <a:off x="505913" y="3636575"/>
            <a:ext cx="677722" cy="626304"/>
          </a:xfrm>
          <a:custGeom>
            <a:rect b="b" l="l" r="r" t="t"/>
            <a:pathLst>
              <a:path extrusionOk="0" h="3787" w="4102">
                <a:moveTo>
                  <a:pt x="3362" y="2307"/>
                </a:moveTo>
                <a:cubicBezTo>
                  <a:pt x="3281" y="2307"/>
                  <a:pt x="3203" y="2320"/>
                  <a:pt x="3130" y="2344"/>
                </a:cubicBezTo>
                <a:cubicBezTo>
                  <a:pt x="3130" y="0"/>
                  <a:pt x="3130" y="0"/>
                  <a:pt x="3130" y="0"/>
                </a:cubicBezTo>
                <a:cubicBezTo>
                  <a:pt x="2317" y="0"/>
                  <a:pt x="2317" y="0"/>
                  <a:pt x="2317" y="0"/>
                </a:cubicBezTo>
                <a:cubicBezTo>
                  <a:pt x="2317" y="3120"/>
                  <a:pt x="2317" y="3120"/>
                  <a:pt x="2317" y="3120"/>
                </a:cubicBezTo>
                <a:cubicBezTo>
                  <a:pt x="2070" y="3120"/>
                  <a:pt x="2070" y="3120"/>
                  <a:pt x="2070" y="3120"/>
                </a:cubicBezTo>
                <a:cubicBezTo>
                  <a:pt x="2070" y="1277"/>
                  <a:pt x="2070" y="1277"/>
                  <a:pt x="2070" y="1277"/>
                </a:cubicBezTo>
                <a:cubicBezTo>
                  <a:pt x="1257" y="1277"/>
                  <a:pt x="1257" y="1277"/>
                  <a:pt x="1257" y="1277"/>
                </a:cubicBezTo>
                <a:cubicBezTo>
                  <a:pt x="1257" y="3120"/>
                  <a:pt x="1257" y="3120"/>
                  <a:pt x="1257" y="3120"/>
                </a:cubicBezTo>
                <a:cubicBezTo>
                  <a:pt x="1010" y="3120"/>
                  <a:pt x="1010" y="3120"/>
                  <a:pt x="1010" y="3120"/>
                </a:cubicBezTo>
                <a:cubicBezTo>
                  <a:pt x="1010" y="2127"/>
                  <a:pt x="1010" y="2127"/>
                  <a:pt x="1010" y="2127"/>
                </a:cubicBezTo>
                <a:cubicBezTo>
                  <a:pt x="197" y="2127"/>
                  <a:pt x="197" y="2127"/>
                  <a:pt x="197" y="2127"/>
                </a:cubicBezTo>
                <a:cubicBezTo>
                  <a:pt x="197" y="3120"/>
                  <a:pt x="197" y="3120"/>
                  <a:pt x="197" y="3120"/>
                </a:cubicBezTo>
                <a:cubicBezTo>
                  <a:pt x="0" y="3120"/>
                  <a:pt x="0" y="3120"/>
                  <a:pt x="0" y="3120"/>
                </a:cubicBezTo>
                <a:cubicBezTo>
                  <a:pt x="0" y="3240"/>
                  <a:pt x="0" y="3240"/>
                  <a:pt x="0" y="3240"/>
                </a:cubicBezTo>
                <a:cubicBezTo>
                  <a:pt x="197" y="3240"/>
                  <a:pt x="197" y="3240"/>
                  <a:pt x="197" y="3240"/>
                </a:cubicBezTo>
                <a:cubicBezTo>
                  <a:pt x="1010" y="3240"/>
                  <a:pt x="1010" y="3240"/>
                  <a:pt x="1010" y="3240"/>
                </a:cubicBezTo>
                <a:cubicBezTo>
                  <a:pt x="1257" y="3240"/>
                  <a:pt x="1257" y="3240"/>
                  <a:pt x="1257" y="3240"/>
                </a:cubicBezTo>
                <a:cubicBezTo>
                  <a:pt x="2070" y="3240"/>
                  <a:pt x="2070" y="3240"/>
                  <a:pt x="2070" y="3240"/>
                </a:cubicBezTo>
                <a:cubicBezTo>
                  <a:pt x="2317" y="3240"/>
                  <a:pt x="2317" y="3240"/>
                  <a:pt x="2317" y="3240"/>
                </a:cubicBezTo>
                <a:cubicBezTo>
                  <a:pt x="2647" y="3240"/>
                  <a:pt x="2647" y="3240"/>
                  <a:pt x="2647" y="3240"/>
                </a:cubicBezTo>
                <a:cubicBezTo>
                  <a:pt x="2733" y="3555"/>
                  <a:pt x="3021" y="3787"/>
                  <a:pt x="3362" y="3787"/>
                </a:cubicBezTo>
                <a:cubicBezTo>
                  <a:pt x="3770" y="3787"/>
                  <a:pt x="4102" y="3455"/>
                  <a:pt x="4102" y="3047"/>
                </a:cubicBezTo>
                <a:cubicBezTo>
                  <a:pt x="4102" y="2639"/>
                  <a:pt x="3770" y="2307"/>
                  <a:pt x="3362" y="2307"/>
                </a:cubicBezTo>
                <a:close/>
                <a:moveTo>
                  <a:pt x="317" y="3120"/>
                </a:moveTo>
                <a:cubicBezTo>
                  <a:pt x="317" y="2247"/>
                  <a:pt x="317" y="2247"/>
                  <a:pt x="317" y="2247"/>
                </a:cubicBezTo>
                <a:cubicBezTo>
                  <a:pt x="890" y="2247"/>
                  <a:pt x="890" y="2247"/>
                  <a:pt x="890" y="2247"/>
                </a:cubicBezTo>
                <a:cubicBezTo>
                  <a:pt x="890" y="3120"/>
                  <a:pt x="890" y="3120"/>
                  <a:pt x="890" y="3120"/>
                </a:cubicBezTo>
                <a:lnTo>
                  <a:pt x="317" y="3120"/>
                </a:lnTo>
                <a:close/>
                <a:moveTo>
                  <a:pt x="1377" y="3120"/>
                </a:moveTo>
                <a:cubicBezTo>
                  <a:pt x="1377" y="1397"/>
                  <a:pt x="1377" y="1397"/>
                  <a:pt x="1377" y="1397"/>
                </a:cubicBezTo>
                <a:cubicBezTo>
                  <a:pt x="1950" y="1397"/>
                  <a:pt x="1950" y="1397"/>
                  <a:pt x="1950" y="1397"/>
                </a:cubicBezTo>
                <a:cubicBezTo>
                  <a:pt x="1950" y="3120"/>
                  <a:pt x="1950" y="3120"/>
                  <a:pt x="1950" y="3120"/>
                </a:cubicBezTo>
                <a:lnTo>
                  <a:pt x="1377" y="3120"/>
                </a:lnTo>
                <a:close/>
                <a:moveTo>
                  <a:pt x="2437" y="3120"/>
                </a:moveTo>
                <a:cubicBezTo>
                  <a:pt x="2437" y="120"/>
                  <a:pt x="2437" y="120"/>
                  <a:pt x="2437" y="120"/>
                </a:cubicBezTo>
                <a:cubicBezTo>
                  <a:pt x="3010" y="120"/>
                  <a:pt x="3010" y="120"/>
                  <a:pt x="3010" y="120"/>
                </a:cubicBezTo>
                <a:cubicBezTo>
                  <a:pt x="3010" y="2396"/>
                  <a:pt x="3010" y="2396"/>
                  <a:pt x="3010" y="2396"/>
                </a:cubicBezTo>
                <a:cubicBezTo>
                  <a:pt x="2779" y="2521"/>
                  <a:pt x="2622" y="2766"/>
                  <a:pt x="2622" y="3047"/>
                </a:cubicBezTo>
                <a:cubicBezTo>
                  <a:pt x="2622" y="3072"/>
                  <a:pt x="2623" y="3096"/>
                  <a:pt x="2625" y="3120"/>
                </a:cubicBezTo>
                <a:lnTo>
                  <a:pt x="2437" y="3120"/>
                </a:lnTo>
                <a:close/>
                <a:moveTo>
                  <a:pt x="3362" y="3667"/>
                </a:moveTo>
                <a:cubicBezTo>
                  <a:pt x="3020" y="3667"/>
                  <a:pt x="2742" y="3389"/>
                  <a:pt x="2742" y="3047"/>
                </a:cubicBezTo>
                <a:cubicBezTo>
                  <a:pt x="2742" y="2705"/>
                  <a:pt x="3020" y="2427"/>
                  <a:pt x="3362" y="2427"/>
                </a:cubicBezTo>
                <a:cubicBezTo>
                  <a:pt x="3704" y="2427"/>
                  <a:pt x="3982" y="2705"/>
                  <a:pt x="3982" y="3047"/>
                </a:cubicBezTo>
                <a:cubicBezTo>
                  <a:pt x="3982" y="3389"/>
                  <a:pt x="3704" y="3667"/>
                  <a:pt x="3362" y="3667"/>
                </a:cubicBezTo>
                <a:close/>
                <a:moveTo>
                  <a:pt x="3120" y="2756"/>
                </a:moveTo>
                <a:cubicBezTo>
                  <a:pt x="3617" y="2756"/>
                  <a:pt x="3617" y="2756"/>
                  <a:pt x="3617" y="2756"/>
                </a:cubicBezTo>
                <a:cubicBezTo>
                  <a:pt x="3617" y="3253"/>
                  <a:pt x="3617" y="3253"/>
                  <a:pt x="3617" y="3253"/>
                </a:cubicBezTo>
                <a:cubicBezTo>
                  <a:pt x="3497" y="3253"/>
                  <a:pt x="3497" y="3253"/>
                  <a:pt x="3497" y="3253"/>
                </a:cubicBezTo>
                <a:cubicBezTo>
                  <a:pt x="3497" y="2957"/>
                  <a:pt x="3497" y="2957"/>
                  <a:pt x="3497" y="2957"/>
                </a:cubicBezTo>
                <a:cubicBezTo>
                  <a:pt x="3105" y="3349"/>
                  <a:pt x="3105" y="3349"/>
                  <a:pt x="3105" y="3349"/>
                </a:cubicBezTo>
                <a:cubicBezTo>
                  <a:pt x="3020" y="3264"/>
                  <a:pt x="3020" y="3264"/>
                  <a:pt x="3020" y="3264"/>
                </a:cubicBezTo>
                <a:cubicBezTo>
                  <a:pt x="3409" y="2876"/>
                  <a:pt x="3409" y="2876"/>
                  <a:pt x="3409" y="2876"/>
                </a:cubicBezTo>
                <a:cubicBezTo>
                  <a:pt x="3120" y="2876"/>
                  <a:pt x="3120" y="2876"/>
                  <a:pt x="3120" y="2876"/>
                </a:cubicBezTo>
                <a:lnTo>
                  <a:pt x="3120" y="2756"/>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10395E"/>
              </a:solidFill>
              <a:latin typeface="Quattrocento Sans"/>
              <a:ea typeface="Quattrocento Sans"/>
              <a:cs typeface="Quattrocento Sans"/>
              <a:sym typeface="Quattrocento Sans"/>
            </a:endParaRPr>
          </a:p>
        </p:txBody>
      </p:sp>
      <p:sp>
        <p:nvSpPr>
          <p:cNvPr id="1778" name="Google Shape;1778;p340"/>
          <p:cNvSpPr/>
          <p:nvPr/>
        </p:nvSpPr>
        <p:spPr>
          <a:xfrm>
            <a:off x="496024" y="1773883"/>
            <a:ext cx="667178" cy="622337"/>
          </a:xfrm>
          <a:custGeom>
            <a:rect b="b" l="l" r="r" t="t"/>
            <a:pathLst>
              <a:path extrusionOk="0" h="2630" w="2817">
                <a:moveTo>
                  <a:pt x="2817" y="226"/>
                </a:moveTo>
                <a:cubicBezTo>
                  <a:pt x="2817" y="0"/>
                  <a:pt x="2817" y="0"/>
                  <a:pt x="2817" y="0"/>
                </a:cubicBezTo>
                <a:cubicBezTo>
                  <a:pt x="293" y="0"/>
                  <a:pt x="293" y="0"/>
                  <a:pt x="293" y="0"/>
                </a:cubicBezTo>
                <a:cubicBezTo>
                  <a:pt x="293" y="226"/>
                  <a:pt x="293" y="226"/>
                  <a:pt x="293" y="226"/>
                </a:cubicBezTo>
                <a:cubicBezTo>
                  <a:pt x="353" y="226"/>
                  <a:pt x="353" y="226"/>
                  <a:pt x="353" y="226"/>
                </a:cubicBezTo>
                <a:cubicBezTo>
                  <a:pt x="353" y="395"/>
                  <a:pt x="353" y="395"/>
                  <a:pt x="353" y="395"/>
                </a:cubicBezTo>
                <a:cubicBezTo>
                  <a:pt x="275" y="443"/>
                  <a:pt x="223" y="529"/>
                  <a:pt x="223" y="627"/>
                </a:cubicBezTo>
                <a:cubicBezTo>
                  <a:pt x="223" y="706"/>
                  <a:pt x="257" y="778"/>
                  <a:pt x="311" y="828"/>
                </a:cubicBezTo>
                <a:cubicBezTo>
                  <a:pt x="249" y="835"/>
                  <a:pt x="189" y="845"/>
                  <a:pt x="145" y="858"/>
                </a:cubicBezTo>
                <a:cubicBezTo>
                  <a:pt x="65" y="882"/>
                  <a:pt x="1" y="971"/>
                  <a:pt x="0" y="1056"/>
                </a:cubicBezTo>
                <a:cubicBezTo>
                  <a:pt x="0" y="1771"/>
                  <a:pt x="0" y="1771"/>
                  <a:pt x="0" y="1771"/>
                </a:cubicBezTo>
                <a:cubicBezTo>
                  <a:pt x="0" y="1815"/>
                  <a:pt x="32" y="1858"/>
                  <a:pt x="90" y="1890"/>
                </a:cubicBezTo>
                <a:cubicBezTo>
                  <a:pt x="127" y="1911"/>
                  <a:pt x="171" y="1925"/>
                  <a:pt x="208" y="1929"/>
                </a:cubicBezTo>
                <a:cubicBezTo>
                  <a:pt x="208" y="2630"/>
                  <a:pt x="208" y="2630"/>
                  <a:pt x="208" y="2630"/>
                </a:cubicBezTo>
                <a:cubicBezTo>
                  <a:pt x="782" y="2630"/>
                  <a:pt x="782" y="2630"/>
                  <a:pt x="782" y="2630"/>
                </a:cubicBezTo>
                <a:cubicBezTo>
                  <a:pt x="782" y="1734"/>
                  <a:pt x="782" y="1734"/>
                  <a:pt x="782" y="1734"/>
                </a:cubicBezTo>
                <a:cubicBezTo>
                  <a:pt x="1204" y="1734"/>
                  <a:pt x="1204" y="1734"/>
                  <a:pt x="1204" y="1734"/>
                </a:cubicBezTo>
                <a:cubicBezTo>
                  <a:pt x="1036" y="2017"/>
                  <a:pt x="1036" y="2017"/>
                  <a:pt x="1036" y="2017"/>
                </a:cubicBezTo>
                <a:cubicBezTo>
                  <a:pt x="1108" y="2060"/>
                  <a:pt x="1108" y="2060"/>
                  <a:pt x="1108" y="2060"/>
                </a:cubicBezTo>
                <a:cubicBezTo>
                  <a:pt x="1302" y="1734"/>
                  <a:pt x="1302" y="1734"/>
                  <a:pt x="1302" y="1734"/>
                </a:cubicBezTo>
                <a:cubicBezTo>
                  <a:pt x="1512" y="1734"/>
                  <a:pt x="1512" y="1734"/>
                  <a:pt x="1512" y="1734"/>
                </a:cubicBezTo>
                <a:cubicBezTo>
                  <a:pt x="1512" y="2039"/>
                  <a:pt x="1512" y="2039"/>
                  <a:pt x="1512" y="2039"/>
                </a:cubicBezTo>
                <a:cubicBezTo>
                  <a:pt x="1597" y="2039"/>
                  <a:pt x="1597" y="2039"/>
                  <a:pt x="1597" y="2039"/>
                </a:cubicBezTo>
                <a:cubicBezTo>
                  <a:pt x="1597" y="1734"/>
                  <a:pt x="1597" y="1734"/>
                  <a:pt x="1597" y="1734"/>
                </a:cubicBezTo>
                <a:cubicBezTo>
                  <a:pt x="1807" y="1734"/>
                  <a:pt x="1807" y="1734"/>
                  <a:pt x="1807" y="1734"/>
                </a:cubicBezTo>
                <a:cubicBezTo>
                  <a:pt x="2001" y="2060"/>
                  <a:pt x="2001" y="2060"/>
                  <a:pt x="2001" y="2060"/>
                </a:cubicBezTo>
                <a:cubicBezTo>
                  <a:pt x="2074" y="2017"/>
                  <a:pt x="2074" y="2017"/>
                  <a:pt x="2074" y="2017"/>
                </a:cubicBezTo>
                <a:cubicBezTo>
                  <a:pt x="1906" y="1734"/>
                  <a:pt x="1906" y="1734"/>
                  <a:pt x="1906" y="1734"/>
                </a:cubicBezTo>
                <a:cubicBezTo>
                  <a:pt x="2817" y="1734"/>
                  <a:pt x="2817" y="1734"/>
                  <a:pt x="2817" y="1734"/>
                </a:cubicBezTo>
                <a:cubicBezTo>
                  <a:pt x="2817" y="1509"/>
                  <a:pt x="2817" y="1509"/>
                  <a:pt x="2817" y="1509"/>
                </a:cubicBezTo>
                <a:cubicBezTo>
                  <a:pt x="2756" y="1509"/>
                  <a:pt x="2756" y="1509"/>
                  <a:pt x="2756" y="1509"/>
                </a:cubicBezTo>
                <a:cubicBezTo>
                  <a:pt x="2756" y="226"/>
                  <a:pt x="2756" y="226"/>
                  <a:pt x="2756" y="226"/>
                </a:cubicBezTo>
                <a:lnTo>
                  <a:pt x="2817" y="226"/>
                </a:lnTo>
                <a:close/>
                <a:moveTo>
                  <a:pt x="377" y="85"/>
                </a:moveTo>
                <a:cubicBezTo>
                  <a:pt x="2732" y="85"/>
                  <a:pt x="2732" y="85"/>
                  <a:pt x="2732" y="85"/>
                </a:cubicBezTo>
                <a:cubicBezTo>
                  <a:pt x="2732" y="141"/>
                  <a:pt x="2732" y="141"/>
                  <a:pt x="2732" y="141"/>
                </a:cubicBezTo>
                <a:cubicBezTo>
                  <a:pt x="377" y="141"/>
                  <a:pt x="377" y="141"/>
                  <a:pt x="377" y="141"/>
                </a:cubicBezTo>
                <a:lnTo>
                  <a:pt x="377" y="85"/>
                </a:lnTo>
                <a:close/>
                <a:moveTo>
                  <a:pt x="308" y="627"/>
                </a:moveTo>
                <a:cubicBezTo>
                  <a:pt x="308" y="524"/>
                  <a:pt x="392" y="440"/>
                  <a:pt x="495" y="440"/>
                </a:cubicBezTo>
                <a:cubicBezTo>
                  <a:pt x="599" y="440"/>
                  <a:pt x="683" y="524"/>
                  <a:pt x="683" y="627"/>
                </a:cubicBezTo>
                <a:cubicBezTo>
                  <a:pt x="683" y="717"/>
                  <a:pt x="620" y="792"/>
                  <a:pt x="535" y="811"/>
                </a:cubicBezTo>
                <a:cubicBezTo>
                  <a:pt x="516" y="811"/>
                  <a:pt x="495" y="812"/>
                  <a:pt x="474" y="814"/>
                </a:cubicBezTo>
                <a:cubicBezTo>
                  <a:pt x="381" y="803"/>
                  <a:pt x="308" y="724"/>
                  <a:pt x="308" y="627"/>
                </a:cubicBezTo>
                <a:close/>
                <a:moveTo>
                  <a:pt x="698" y="2546"/>
                </a:moveTo>
                <a:cubicBezTo>
                  <a:pt x="538" y="2546"/>
                  <a:pt x="538" y="2546"/>
                  <a:pt x="538" y="2546"/>
                </a:cubicBezTo>
                <a:cubicBezTo>
                  <a:pt x="538" y="1854"/>
                  <a:pt x="538" y="1854"/>
                  <a:pt x="538" y="1854"/>
                </a:cubicBezTo>
                <a:cubicBezTo>
                  <a:pt x="453" y="1854"/>
                  <a:pt x="453" y="1854"/>
                  <a:pt x="453" y="1854"/>
                </a:cubicBezTo>
                <a:cubicBezTo>
                  <a:pt x="453" y="2546"/>
                  <a:pt x="453" y="2546"/>
                  <a:pt x="453" y="2546"/>
                </a:cubicBezTo>
                <a:cubicBezTo>
                  <a:pt x="293" y="2546"/>
                  <a:pt x="293" y="2546"/>
                  <a:pt x="293" y="2546"/>
                </a:cubicBezTo>
                <a:cubicBezTo>
                  <a:pt x="293" y="1096"/>
                  <a:pt x="293" y="1096"/>
                  <a:pt x="293" y="1096"/>
                </a:cubicBezTo>
                <a:cubicBezTo>
                  <a:pt x="208" y="1096"/>
                  <a:pt x="208" y="1096"/>
                  <a:pt x="208" y="1096"/>
                </a:cubicBezTo>
                <a:cubicBezTo>
                  <a:pt x="208" y="1844"/>
                  <a:pt x="208" y="1844"/>
                  <a:pt x="208" y="1844"/>
                </a:cubicBezTo>
                <a:cubicBezTo>
                  <a:pt x="184" y="1840"/>
                  <a:pt x="155" y="1830"/>
                  <a:pt x="131" y="1816"/>
                </a:cubicBezTo>
                <a:cubicBezTo>
                  <a:pt x="97" y="1797"/>
                  <a:pt x="85" y="1779"/>
                  <a:pt x="85" y="1771"/>
                </a:cubicBezTo>
                <a:cubicBezTo>
                  <a:pt x="85" y="1057"/>
                  <a:pt x="85" y="1057"/>
                  <a:pt x="85" y="1057"/>
                </a:cubicBezTo>
                <a:cubicBezTo>
                  <a:pt x="85" y="1008"/>
                  <a:pt x="125" y="952"/>
                  <a:pt x="169" y="939"/>
                </a:cubicBezTo>
                <a:cubicBezTo>
                  <a:pt x="241" y="917"/>
                  <a:pt x="365" y="905"/>
                  <a:pt x="474" y="899"/>
                </a:cubicBezTo>
                <a:cubicBezTo>
                  <a:pt x="481" y="899"/>
                  <a:pt x="488" y="900"/>
                  <a:pt x="495" y="900"/>
                </a:cubicBezTo>
                <a:cubicBezTo>
                  <a:pt x="512" y="900"/>
                  <a:pt x="529" y="898"/>
                  <a:pt x="545" y="895"/>
                </a:cubicBezTo>
                <a:cubicBezTo>
                  <a:pt x="602" y="892"/>
                  <a:pt x="649" y="891"/>
                  <a:pt x="672" y="891"/>
                </a:cubicBezTo>
                <a:cubicBezTo>
                  <a:pt x="1386" y="891"/>
                  <a:pt x="1386" y="891"/>
                  <a:pt x="1386" y="891"/>
                </a:cubicBezTo>
                <a:cubicBezTo>
                  <a:pt x="1386" y="891"/>
                  <a:pt x="1386" y="891"/>
                  <a:pt x="1386" y="891"/>
                </a:cubicBezTo>
                <a:cubicBezTo>
                  <a:pt x="1417" y="891"/>
                  <a:pt x="1456" y="949"/>
                  <a:pt x="1461" y="998"/>
                </a:cubicBezTo>
                <a:cubicBezTo>
                  <a:pt x="708" y="998"/>
                  <a:pt x="708" y="998"/>
                  <a:pt x="708" y="998"/>
                </a:cubicBezTo>
                <a:cubicBezTo>
                  <a:pt x="708" y="1008"/>
                  <a:pt x="708" y="1008"/>
                  <a:pt x="708" y="1008"/>
                </a:cubicBezTo>
                <a:cubicBezTo>
                  <a:pt x="698" y="1008"/>
                  <a:pt x="698" y="1008"/>
                  <a:pt x="698" y="1008"/>
                </a:cubicBezTo>
                <a:lnTo>
                  <a:pt x="698" y="2546"/>
                </a:lnTo>
                <a:close/>
                <a:moveTo>
                  <a:pt x="2732" y="1649"/>
                </a:moveTo>
                <a:cubicBezTo>
                  <a:pt x="782" y="1649"/>
                  <a:pt x="782" y="1649"/>
                  <a:pt x="782" y="1649"/>
                </a:cubicBezTo>
                <a:cubicBezTo>
                  <a:pt x="782" y="1593"/>
                  <a:pt x="782" y="1593"/>
                  <a:pt x="782" y="1593"/>
                </a:cubicBezTo>
                <a:cubicBezTo>
                  <a:pt x="2732" y="1593"/>
                  <a:pt x="2732" y="1593"/>
                  <a:pt x="2732" y="1593"/>
                </a:cubicBezTo>
                <a:lnTo>
                  <a:pt x="2732" y="1649"/>
                </a:lnTo>
                <a:close/>
                <a:moveTo>
                  <a:pt x="2672" y="1509"/>
                </a:moveTo>
                <a:cubicBezTo>
                  <a:pt x="782" y="1509"/>
                  <a:pt x="782" y="1509"/>
                  <a:pt x="782" y="1509"/>
                </a:cubicBezTo>
                <a:cubicBezTo>
                  <a:pt x="782" y="1082"/>
                  <a:pt x="782" y="1082"/>
                  <a:pt x="782" y="1082"/>
                </a:cubicBezTo>
                <a:cubicBezTo>
                  <a:pt x="1546" y="1082"/>
                  <a:pt x="1546" y="1082"/>
                  <a:pt x="1546" y="1082"/>
                </a:cubicBezTo>
                <a:cubicBezTo>
                  <a:pt x="1546" y="1006"/>
                  <a:pt x="1546" y="1006"/>
                  <a:pt x="1546" y="1006"/>
                </a:cubicBezTo>
                <a:cubicBezTo>
                  <a:pt x="1546" y="1005"/>
                  <a:pt x="1546" y="1005"/>
                  <a:pt x="1546" y="1005"/>
                </a:cubicBezTo>
                <a:cubicBezTo>
                  <a:pt x="1545" y="964"/>
                  <a:pt x="1530" y="917"/>
                  <a:pt x="1504" y="879"/>
                </a:cubicBezTo>
                <a:cubicBezTo>
                  <a:pt x="1472" y="832"/>
                  <a:pt x="1430" y="807"/>
                  <a:pt x="1386" y="807"/>
                </a:cubicBezTo>
                <a:cubicBezTo>
                  <a:pt x="1386" y="807"/>
                  <a:pt x="1386" y="807"/>
                  <a:pt x="1386" y="807"/>
                </a:cubicBezTo>
                <a:cubicBezTo>
                  <a:pt x="700" y="807"/>
                  <a:pt x="700" y="807"/>
                  <a:pt x="700" y="807"/>
                </a:cubicBezTo>
                <a:cubicBezTo>
                  <a:pt x="742" y="759"/>
                  <a:pt x="767" y="696"/>
                  <a:pt x="767" y="627"/>
                </a:cubicBezTo>
                <a:cubicBezTo>
                  <a:pt x="767" y="477"/>
                  <a:pt x="645" y="355"/>
                  <a:pt x="495" y="355"/>
                </a:cubicBezTo>
                <a:cubicBezTo>
                  <a:pt x="475" y="355"/>
                  <a:pt x="456" y="357"/>
                  <a:pt x="438" y="361"/>
                </a:cubicBezTo>
                <a:cubicBezTo>
                  <a:pt x="438" y="226"/>
                  <a:pt x="438" y="226"/>
                  <a:pt x="438" y="226"/>
                </a:cubicBezTo>
                <a:cubicBezTo>
                  <a:pt x="2672" y="226"/>
                  <a:pt x="2672" y="226"/>
                  <a:pt x="2672" y="226"/>
                </a:cubicBezTo>
                <a:lnTo>
                  <a:pt x="2672" y="1509"/>
                </a:lnTo>
                <a:close/>
                <a:moveTo>
                  <a:pt x="1196" y="1386"/>
                </a:moveTo>
                <a:cubicBezTo>
                  <a:pt x="1557" y="1386"/>
                  <a:pt x="1557" y="1386"/>
                  <a:pt x="1557" y="1386"/>
                </a:cubicBezTo>
                <a:cubicBezTo>
                  <a:pt x="1557" y="1136"/>
                  <a:pt x="1557" y="1136"/>
                  <a:pt x="1557" y="1136"/>
                </a:cubicBezTo>
                <a:cubicBezTo>
                  <a:pt x="1196" y="1136"/>
                  <a:pt x="1196" y="1136"/>
                  <a:pt x="1196" y="1136"/>
                </a:cubicBezTo>
                <a:lnTo>
                  <a:pt x="1196" y="1386"/>
                </a:lnTo>
                <a:close/>
                <a:moveTo>
                  <a:pt x="1281" y="1220"/>
                </a:moveTo>
                <a:cubicBezTo>
                  <a:pt x="1472" y="1220"/>
                  <a:pt x="1472" y="1220"/>
                  <a:pt x="1472" y="1220"/>
                </a:cubicBezTo>
                <a:cubicBezTo>
                  <a:pt x="1472" y="1301"/>
                  <a:pt x="1472" y="1301"/>
                  <a:pt x="1472" y="1301"/>
                </a:cubicBezTo>
                <a:cubicBezTo>
                  <a:pt x="1281" y="1301"/>
                  <a:pt x="1281" y="1301"/>
                  <a:pt x="1281" y="1301"/>
                </a:cubicBezTo>
                <a:lnTo>
                  <a:pt x="1281" y="1220"/>
                </a:lnTo>
                <a:close/>
                <a:moveTo>
                  <a:pt x="1682" y="1386"/>
                </a:moveTo>
                <a:cubicBezTo>
                  <a:pt x="2042" y="1386"/>
                  <a:pt x="2042" y="1386"/>
                  <a:pt x="2042" y="1386"/>
                </a:cubicBezTo>
                <a:cubicBezTo>
                  <a:pt x="2042" y="845"/>
                  <a:pt x="2042" y="845"/>
                  <a:pt x="2042" y="845"/>
                </a:cubicBezTo>
                <a:cubicBezTo>
                  <a:pt x="1682" y="845"/>
                  <a:pt x="1682" y="845"/>
                  <a:pt x="1682" y="845"/>
                </a:cubicBezTo>
                <a:lnTo>
                  <a:pt x="1682" y="1386"/>
                </a:lnTo>
                <a:close/>
                <a:moveTo>
                  <a:pt x="1766" y="929"/>
                </a:moveTo>
                <a:cubicBezTo>
                  <a:pt x="1958" y="929"/>
                  <a:pt x="1958" y="929"/>
                  <a:pt x="1958" y="929"/>
                </a:cubicBezTo>
                <a:cubicBezTo>
                  <a:pt x="1958" y="1301"/>
                  <a:pt x="1958" y="1301"/>
                  <a:pt x="1958" y="1301"/>
                </a:cubicBezTo>
                <a:cubicBezTo>
                  <a:pt x="1766" y="1301"/>
                  <a:pt x="1766" y="1301"/>
                  <a:pt x="1766" y="1301"/>
                </a:cubicBezTo>
                <a:lnTo>
                  <a:pt x="1766" y="929"/>
                </a:lnTo>
                <a:close/>
                <a:moveTo>
                  <a:pt x="2500" y="476"/>
                </a:moveTo>
                <a:cubicBezTo>
                  <a:pt x="2140" y="476"/>
                  <a:pt x="2140" y="476"/>
                  <a:pt x="2140" y="476"/>
                </a:cubicBezTo>
                <a:cubicBezTo>
                  <a:pt x="2140" y="1386"/>
                  <a:pt x="2140" y="1386"/>
                  <a:pt x="2140" y="1386"/>
                </a:cubicBezTo>
                <a:cubicBezTo>
                  <a:pt x="2500" y="1386"/>
                  <a:pt x="2500" y="1386"/>
                  <a:pt x="2500" y="1386"/>
                </a:cubicBezTo>
                <a:lnTo>
                  <a:pt x="2500" y="476"/>
                </a:lnTo>
                <a:close/>
                <a:moveTo>
                  <a:pt x="2416" y="1301"/>
                </a:moveTo>
                <a:cubicBezTo>
                  <a:pt x="2224" y="1301"/>
                  <a:pt x="2224" y="1301"/>
                  <a:pt x="2224" y="1301"/>
                </a:cubicBezTo>
                <a:cubicBezTo>
                  <a:pt x="2224" y="560"/>
                  <a:pt x="2224" y="560"/>
                  <a:pt x="2224" y="560"/>
                </a:cubicBezTo>
                <a:cubicBezTo>
                  <a:pt x="2416" y="560"/>
                  <a:pt x="2416" y="560"/>
                  <a:pt x="2416" y="560"/>
                </a:cubicBezTo>
                <a:lnTo>
                  <a:pt x="2416" y="1301"/>
                </a:lnTo>
                <a:close/>
                <a:moveTo>
                  <a:pt x="1706" y="495"/>
                </a:moveTo>
                <a:cubicBezTo>
                  <a:pt x="926" y="495"/>
                  <a:pt x="926" y="495"/>
                  <a:pt x="926" y="495"/>
                </a:cubicBezTo>
                <a:cubicBezTo>
                  <a:pt x="926" y="410"/>
                  <a:pt x="926" y="410"/>
                  <a:pt x="926" y="410"/>
                </a:cubicBezTo>
                <a:cubicBezTo>
                  <a:pt x="1706" y="410"/>
                  <a:pt x="1706" y="410"/>
                  <a:pt x="1706" y="410"/>
                </a:cubicBezTo>
                <a:lnTo>
                  <a:pt x="1706" y="495"/>
                </a:lnTo>
                <a:close/>
                <a:moveTo>
                  <a:pt x="1706" y="683"/>
                </a:moveTo>
                <a:cubicBezTo>
                  <a:pt x="926" y="683"/>
                  <a:pt x="926" y="683"/>
                  <a:pt x="926" y="683"/>
                </a:cubicBezTo>
                <a:cubicBezTo>
                  <a:pt x="926" y="598"/>
                  <a:pt x="926" y="598"/>
                  <a:pt x="926" y="598"/>
                </a:cubicBezTo>
                <a:cubicBezTo>
                  <a:pt x="1706" y="598"/>
                  <a:pt x="1706" y="598"/>
                  <a:pt x="1706" y="598"/>
                </a:cubicBezTo>
                <a:lnTo>
                  <a:pt x="1706" y="683"/>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10395E"/>
              </a:solidFill>
              <a:latin typeface="Quattrocento Sans"/>
              <a:ea typeface="Quattrocento Sans"/>
              <a:cs typeface="Quattrocento Sans"/>
              <a:sym typeface="Quattrocento Sans"/>
            </a:endParaRPr>
          </a:p>
        </p:txBody>
      </p:sp>
      <p:sp>
        <p:nvSpPr>
          <p:cNvPr id="1779" name="Google Shape;1779;p340"/>
          <p:cNvSpPr txBox="1"/>
          <p:nvPr/>
        </p:nvSpPr>
        <p:spPr>
          <a:xfrm>
            <a:off x="7415700" y="2710975"/>
            <a:ext cx="1590900" cy="17238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Source Sans Pro"/>
                <a:ea typeface="Source Sans Pro"/>
                <a:cs typeface="Source Sans Pro"/>
                <a:sym typeface="Source Sans Pro"/>
              </a:rPr>
              <a:t>FinOps is not shorthand for “Financial Operations”. </a:t>
            </a:r>
            <a:r>
              <a:rPr b="1" lang="en" sz="1000">
                <a:solidFill>
                  <a:schemeClr val="accent3"/>
                </a:solidFill>
                <a:latin typeface="Source Sans Pro"/>
                <a:ea typeface="Source Sans Pro"/>
                <a:cs typeface="Source Sans Pro"/>
                <a:sym typeface="Source Sans Pro"/>
              </a:rPr>
              <a:t>It is a portmanteau of “Finance” and “(Dev)Ops”,</a:t>
            </a:r>
            <a:r>
              <a:rPr b="1" lang="en" sz="1000">
                <a:latin typeface="Source Sans Pro"/>
                <a:ea typeface="Source Sans Pro"/>
                <a:cs typeface="Source Sans Pro"/>
                <a:sym typeface="Source Sans Pro"/>
              </a:rPr>
              <a:t> </a:t>
            </a:r>
            <a:r>
              <a:rPr lang="en" sz="1000">
                <a:latin typeface="Source Sans Pro"/>
                <a:ea typeface="Source Sans Pro"/>
                <a:cs typeface="Source Sans Pro"/>
                <a:sym typeface="Source Sans Pro"/>
              </a:rPr>
              <a:t>stressing the communications and collaboration between business and engineering teams.</a:t>
            </a:r>
            <a:endParaRPr sz="1000">
              <a:latin typeface="Source Sans Pro"/>
              <a:ea typeface="Source Sans Pro"/>
              <a:cs typeface="Source Sans Pro"/>
              <a:sym typeface="Source Sans Pro"/>
            </a:endParaRPr>
          </a:p>
        </p:txBody>
      </p:sp>
      <p:sp>
        <p:nvSpPr>
          <p:cNvPr id="1780" name="Google Shape;1780;p340"/>
          <p:cNvSpPr txBox="1"/>
          <p:nvPr/>
        </p:nvSpPr>
        <p:spPr>
          <a:xfrm>
            <a:off x="1462200" y="4474175"/>
            <a:ext cx="656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4" name="Shape 1784"/>
        <p:cNvGrpSpPr/>
        <p:nvPr/>
      </p:nvGrpSpPr>
      <p:grpSpPr>
        <a:xfrm>
          <a:off x="0" y="0"/>
          <a:ext cx="0" cy="0"/>
          <a:chOff x="0" y="0"/>
          <a:chExt cx="0" cy="0"/>
        </a:xfrm>
      </p:grpSpPr>
      <p:sp>
        <p:nvSpPr>
          <p:cNvPr id="1785" name="Google Shape;1785;p341"/>
          <p:cNvSpPr/>
          <p:nvPr/>
        </p:nvSpPr>
        <p:spPr>
          <a:xfrm>
            <a:off x="3311425" y="4478500"/>
            <a:ext cx="3313800" cy="60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41"/>
          <p:cNvSpPr txBox="1"/>
          <p:nvPr/>
        </p:nvSpPr>
        <p:spPr>
          <a:xfrm>
            <a:off x="-7346750" y="3251700"/>
            <a:ext cx="109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Source Sans Pro"/>
                <a:ea typeface="Source Sans Pro"/>
                <a:cs typeface="Source Sans Pro"/>
                <a:sym typeface="Source Sans Pro"/>
              </a:rPr>
              <a:t>Engineering</a:t>
            </a:r>
            <a:endParaRPr>
              <a:solidFill>
                <a:schemeClr val="lt1"/>
              </a:solidFill>
              <a:latin typeface="Source Sans Pro"/>
              <a:ea typeface="Source Sans Pro"/>
              <a:cs typeface="Source Sans Pro"/>
              <a:sym typeface="Source Sans Pro"/>
            </a:endParaRPr>
          </a:p>
        </p:txBody>
      </p:sp>
      <p:sp>
        <p:nvSpPr>
          <p:cNvPr id="1787" name="Google Shape;1787;p341"/>
          <p:cNvSpPr txBox="1"/>
          <p:nvPr/>
        </p:nvSpPr>
        <p:spPr>
          <a:xfrm>
            <a:off x="-6776575" y="2219550"/>
            <a:ext cx="109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Source Sans Pro"/>
                <a:ea typeface="Source Sans Pro"/>
                <a:cs typeface="Source Sans Pro"/>
                <a:sym typeface="Source Sans Pro"/>
              </a:rPr>
              <a:t>Executives</a:t>
            </a:r>
            <a:endParaRPr>
              <a:solidFill>
                <a:schemeClr val="lt1"/>
              </a:solidFill>
              <a:latin typeface="Source Sans Pro"/>
              <a:ea typeface="Source Sans Pro"/>
              <a:cs typeface="Source Sans Pro"/>
              <a:sym typeface="Source Sans Pro"/>
            </a:endParaRPr>
          </a:p>
        </p:txBody>
      </p:sp>
      <p:sp>
        <p:nvSpPr>
          <p:cNvPr id="1788" name="Google Shape;1788;p341"/>
          <p:cNvSpPr txBox="1"/>
          <p:nvPr/>
        </p:nvSpPr>
        <p:spPr>
          <a:xfrm>
            <a:off x="-4919450" y="1819350"/>
            <a:ext cx="109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Source Sans Pro"/>
                <a:ea typeface="Source Sans Pro"/>
                <a:cs typeface="Source Sans Pro"/>
                <a:sym typeface="Source Sans Pro"/>
              </a:rPr>
              <a:t>Finance</a:t>
            </a:r>
            <a:endParaRPr>
              <a:solidFill>
                <a:schemeClr val="lt1"/>
              </a:solidFill>
              <a:latin typeface="Source Sans Pro"/>
              <a:ea typeface="Source Sans Pro"/>
              <a:cs typeface="Source Sans Pro"/>
              <a:sym typeface="Source Sans Pro"/>
            </a:endParaRPr>
          </a:p>
        </p:txBody>
      </p:sp>
      <p:sp>
        <p:nvSpPr>
          <p:cNvPr id="1789" name="Google Shape;1789;p341"/>
          <p:cNvSpPr txBox="1"/>
          <p:nvPr/>
        </p:nvSpPr>
        <p:spPr>
          <a:xfrm>
            <a:off x="-2849350" y="2219550"/>
            <a:ext cx="1268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Source Sans Pro"/>
                <a:ea typeface="Source Sans Pro"/>
                <a:cs typeface="Source Sans Pro"/>
                <a:sym typeface="Source Sans Pro"/>
              </a:rPr>
              <a:t>Procurement</a:t>
            </a:r>
            <a:endParaRPr>
              <a:solidFill>
                <a:schemeClr val="lt1"/>
              </a:solidFill>
              <a:latin typeface="Source Sans Pro"/>
              <a:ea typeface="Source Sans Pro"/>
              <a:cs typeface="Source Sans Pro"/>
              <a:sym typeface="Source Sans Pro"/>
            </a:endParaRPr>
          </a:p>
        </p:txBody>
      </p:sp>
      <p:sp>
        <p:nvSpPr>
          <p:cNvPr id="1790" name="Google Shape;1790;p341"/>
          <p:cNvSpPr txBox="1"/>
          <p:nvPr/>
        </p:nvSpPr>
        <p:spPr>
          <a:xfrm>
            <a:off x="-2231200" y="3385200"/>
            <a:ext cx="109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Source Sans Pro"/>
                <a:ea typeface="Source Sans Pro"/>
                <a:cs typeface="Source Sans Pro"/>
                <a:sym typeface="Source Sans Pro"/>
              </a:rPr>
              <a:t>Product</a:t>
            </a:r>
            <a:endParaRPr>
              <a:solidFill>
                <a:schemeClr val="lt1"/>
              </a:solidFill>
              <a:latin typeface="Source Sans Pro"/>
              <a:ea typeface="Source Sans Pro"/>
              <a:cs typeface="Source Sans Pro"/>
              <a:sym typeface="Source Sans Pro"/>
            </a:endParaRPr>
          </a:p>
        </p:txBody>
      </p:sp>
      <p:sp>
        <p:nvSpPr>
          <p:cNvPr id="1791" name="Google Shape;1791;p341"/>
          <p:cNvSpPr txBox="1"/>
          <p:nvPr>
            <p:ph type="title"/>
          </p:nvPr>
        </p:nvSpPr>
        <p:spPr>
          <a:xfrm>
            <a:off x="419825" y="370600"/>
            <a:ext cx="8520600" cy="4653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t>Who does FinOps?</a:t>
            </a:r>
            <a:endParaRPr b="0" sz="1022">
              <a:solidFill>
                <a:schemeClr val="accent1"/>
              </a:solidFill>
            </a:endParaRPr>
          </a:p>
          <a:p>
            <a:pPr indent="0" lvl="0" marL="0" rtl="0" algn="l">
              <a:spcBef>
                <a:spcPts val="0"/>
              </a:spcBef>
              <a:spcAft>
                <a:spcPts val="0"/>
              </a:spcAft>
              <a:buNone/>
            </a:pPr>
            <a:r>
              <a:t/>
            </a:r>
            <a:endParaRPr sz="2800"/>
          </a:p>
        </p:txBody>
      </p:sp>
      <p:sp>
        <p:nvSpPr>
          <p:cNvPr id="1792" name="Google Shape;1792;p341"/>
          <p:cNvSpPr txBox="1"/>
          <p:nvPr/>
        </p:nvSpPr>
        <p:spPr>
          <a:xfrm>
            <a:off x="665500" y="1628425"/>
            <a:ext cx="2882400" cy="26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solidFill>
                  <a:schemeClr val="dk2"/>
                </a:solidFill>
                <a:latin typeface="Source Sans Pro"/>
                <a:ea typeface="Source Sans Pro"/>
                <a:cs typeface="Source Sans Pro"/>
                <a:sym typeface="Source Sans Pro"/>
              </a:rPr>
              <a:t>“</a:t>
            </a:r>
            <a:r>
              <a:rPr i="1" lang="en" sz="1200">
                <a:solidFill>
                  <a:schemeClr val="dk1"/>
                </a:solidFill>
              </a:rPr>
              <a:t>If I do my job properly I do not need to be in the room when Finance and DevOps teams meet. They are enabled by the work I have done to normalize the cloud bill, allocate and highlight key data points. When FinOps succeeds the business is using the data of FinOps to make better decisions on its own.</a:t>
            </a:r>
            <a:endParaRPr i="1" sz="1200">
              <a:solidFill>
                <a:schemeClr val="dk1"/>
              </a:solidFill>
            </a:endParaRPr>
          </a:p>
          <a:p>
            <a:pPr indent="-292100" lvl="0" marL="457200" rtl="0" algn="l">
              <a:lnSpc>
                <a:spcPct val="115000"/>
              </a:lnSpc>
              <a:spcBef>
                <a:spcPts val="1200"/>
              </a:spcBef>
              <a:spcAft>
                <a:spcPts val="0"/>
              </a:spcAft>
              <a:buClr>
                <a:schemeClr val="dk1"/>
              </a:buClr>
              <a:buSzPts val="1000"/>
              <a:buChar char="-"/>
            </a:pPr>
            <a:r>
              <a:rPr i="1" lang="en" sz="1000">
                <a:solidFill>
                  <a:schemeClr val="dk1"/>
                </a:solidFill>
              </a:rPr>
              <a:t>Mike Fuller, CTO FinOps Foundation, Former </a:t>
            </a:r>
            <a:r>
              <a:rPr i="1" lang="en" sz="1000">
                <a:solidFill>
                  <a:schemeClr val="dk1"/>
                </a:solidFill>
              </a:rPr>
              <a:t>Head of FinOps at Atlassian</a:t>
            </a:r>
            <a:endParaRPr i="1" sz="1000">
              <a:solidFill>
                <a:schemeClr val="dk1"/>
              </a:solidFill>
            </a:endParaRPr>
          </a:p>
        </p:txBody>
      </p:sp>
      <p:sp>
        <p:nvSpPr>
          <p:cNvPr id="1793" name="Google Shape;1793;p341"/>
          <p:cNvSpPr txBox="1"/>
          <p:nvPr/>
        </p:nvSpPr>
        <p:spPr>
          <a:xfrm>
            <a:off x="617150" y="835900"/>
            <a:ext cx="74982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600">
                <a:solidFill>
                  <a:schemeClr val="dk2"/>
                </a:solidFill>
                <a:latin typeface="Source Sans Pro"/>
                <a:ea typeface="Source Sans Pro"/>
                <a:cs typeface="Source Sans Pro"/>
                <a:sym typeface="Source Sans Pro"/>
              </a:rPr>
              <a:t>In the same way that everyone is responsible for security with a central team enabling best practices (at scale), many roles do FinOps with help from a central team.</a:t>
            </a:r>
            <a:endParaRPr sz="1600">
              <a:solidFill>
                <a:schemeClr val="dk2"/>
              </a:solidFill>
              <a:latin typeface="Source Sans Pro"/>
              <a:ea typeface="Source Sans Pro"/>
              <a:cs typeface="Source Sans Pro"/>
              <a:sym typeface="Source Sans Pro"/>
            </a:endParaRPr>
          </a:p>
        </p:txBody>
      </p:sp>
      <p:pic>
        <p:nvPicPr>
          <p:cNvPr id="1794" name="Google Shape;1794;p341"/>
          <p:cNvPicPr preferRelativeResize="0"/>
          <p:nvPr/>
        </p:nvPicPr>
        <p:blipFill rotWithShape="1">
          <a:blip r:embed="rId3">
            <a:alphaModFix/>
          </a:blip>
          <a:srcRect b="79" l="0" r="0" t="89"/>
          <a:stretch/>
        </p:blipFill>
        <p:spPr>
          <a:xfrm>
            <a:off x="4471075" y="1689100"/>
            <a:ext cx="3414950" cy="2960773"/>
          </a:xfrm>
          <a:prstGeom prst="rect">
            <a:avLst/>
          </a:prstGeom>
          <a:noFill/>
          <a:ln>
            <a:noFill/>
          </a:ln>
        </p:spPr>
      </p:pic>
      <p:pic>
        <p:nvPicPr>
          <p:cNvPr id="1795" name="Google Shape;1795;p341"/>
          <p:cNvPicPr preferRelativeResize="0"/>
          <p:nvPr/>
        </p:nvPicPr>
        <p:blipFill>
          <a:blip r:embed="rId4">
            <a:alphaModFix/>
          </a:blip>
          <a:stretch>
            <a:fillRect/>
          </a:stretch>
        </p:blipFill>
        <p:spPr>
          <a:xfrm>
            <a:off x="5594141" y="2592300"/>
            <a:ext cx="1168817" cy="1154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342"/>
          <p:cNvSpPr/>
          <p:nvPr/>
        </p:nvSpPr>
        <p:spPr>
          <a:xfrm>
            <a:off x="4220700" y="0"/>
            <a:ext cx="4923300" cy="5151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42"/>
          <p:cNvSpPr txBox="1"/>
          <p:nvPr>
            <p:ph type="title"/>
          </p:nvPr>
        </p:nvSpPr>
        <p:spPr>
          <a:xfrm>
            <a:off x="287625" y="188550"/>
            <a:ext cx="3630000" cy="11391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400"/>
              <a:t>Search Growth</a:t>
            </a:r>
            <a:endParaRPr sz="3400"/>
          </a:p>
        </p:txBody>
      </p:sp>
      <p:pic>
        <p:nvPicPr>
          <p:cNvPr id="1802" name="Google Shape;1802;p342" title="Chart"/>
          <p:cNvPicPr preferRelativeResize="0"/>
          <p:nvPr/>
        </p:nvPicPr>
        <p:blipFill rotWithShape="1">
          <a:blip r:embed="rId3">
            <a:alphaModFix/>
          </a:blip>
          <a:srcRect b="4359" l="0" r="0" t="-4360"/>
          <a:stretch/>
        </p:blipFill>
        <p:spPr>
          <a:xfrm>
            <a:off x="4610700" y="1476893"/>
            <a:ext cx="4029051" cy="2491300"/>
          </a:xfrm>
          <a:prstGeom prst="rect">
            <a:avLst/>
          </a:prstGeom>
          <a:noFill/>
          <a:ln>
            <a:noFill/>
          </a:ln>
        </p:spPr>
      </p:pic>
      <p:sp>
        <p:nvSpPr>
          <p:cNvPr id="1803" name="Google Shape;1803;p342"/>
          <p:cNvSpPr txBox="1"/>
          <p:nvPr/>
        </p:nvSpPr>
        <p:spPr>
          <a:xfrm>
            <a:off x="5199775" y="4110475"/>
            <a:ext cx="30000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800"/>
              </a:spcAft>
              <a:buNone/>
            </a:pPr>
            <a:r>
              <a:rPr lang="en" sz="1300">
                <a:solidFill>
                  <a:schemeClr val="lt1"/>
                </a:solidFill>
                <a:latin typeface="Source Sans Pro SemiBold"/>
                <a:ea typeface="Source Sans Pro SemiBold"/>
                <a:cs typeface="Source Sans Pro SemiBold"/>
                <a:sym typeface="Source Sans Pro SemiBold"/>
              </a:rPr>
              <a:t>People listing “FinOps” as a skill</a:t>
            </a:r>
            <a:endParaRPr sz="1300">
              <a:solidFill>
                <a:schemeClr val="lt1"/>
              </a:solidFill>
              <a:latin typeface="Source Sans Pro"/>
              <a:ea typeface="Source Sans Pro"/>
              <a:cs typeface="Source Sans Pro"/>
              <a:sym typeface="Source Sans Pro"/>
            </a:endParaRPr>
          </a:p>
        </p:txBody>
      </p:sp>
      <p:sp>
        <p:nvSpPr>
          <p:cNvPr id="1804" name="Google Shape;1804;p342"/>
          <p:cNvSpPr txBox="1"/>
          <p:nvPr>
            <p:ph type="title"/>
          </p:nvPr>
        </p:nvSpPr>
        <p:spPr>
          <a:xfrm>
            <a:off x="4610700" y="195525"/>
            <a:ext cx="3630000" cy="11391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400">
                <a:solidFill>
                  <a:schemeClr val="lt1"/>
                </a:solidFill>
              </a:rPr>
              <a:t>Career Growth</a:t>
            </a:r>
            <a:endParaRPr sz="3400">
              <a:solidFill>
                <a:schemeClr val="lt1"/>
              </a:solidFill>
            </a:endParaRPr>
          </a:p>
        </p:txBody>
      </p:sp>
      <p:sp>
        <p:nvSpPr>
          <p:cNvPr id="1805" name="Google Shape;1805;p342"/>
          <p:cNvSpPr txBox="1"/>
          <p:nvPr/>
        </p:nvSpPr>
        <p:spPr>
          <a:xfrm>
            <a:off x="691213" y="4150950"/>
            <a:ext cx="30000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800"/>
              </a:spcAft>
              <a:buNone/>
            </a:pPr>
            <a:r>
              <a:rPr lang="en" sz="1300">
                <a:solidFill>
                  <a:schemeClr val="dk1"/>
                </a:solidFill>
                <a:latin typeface="Source Sans Pro SemiBold"/>
                <a:ea typeface="Source Sans Pro SemiBold"/>
                <a:cs typeface="Source Sans Pro SemiBold"/>
                <a:sym typeface="Source Sans Pro SemiBold"/>
              </a:rPr>
              <a:t>Searches &amp; trending of “FinOps”</a:t>
            </a:r>
            <a:endParaRPr sz="1300">
              <a:solidFill>
                <a:schemeClr val="dk1"/>
              </a:solidFill>
              <a:latin typeface="Source Sans Pro"/>
              <a:ea typeface="Source Sans Pro"/>
              <a:cs typeface="Source Sans Pro"/>
              <a:sym typeface="Source Sans Pro"/>
            </a:endParaRPr>
          </a:p>
        </p:txBody>
      </p:sp>
      <p:pic>
        <p:nvPicPr>
          <p:cNvPr id="1806" name="Google Shape;1806;p342"/>
          <p:cNvPicPr preferRelativeResize="0"/>
          <p:nvPr/>
        </p:nvPicPr>
        <p:blipFill>
          <a:blip r:embed="rId4">
            <a:alphaModFix/>
          </a:blip>
          <a:stretch>
            <a:fillRect/>
          </a:stretch>
        </p:blipFill>
        <p:spPr>
          <a:xfrm>
            <a:off x="221275" y="1526750"/>
            <a:ext cx="3827702" cy="2700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pic>
        <p:nvPicPr>
          <p:cNvPr id="1811" name="Google Shape;1811;p343"/>
          <p:cNvPicPr preferRelativeResize="0"/>
          <p:nvPr/>
        </p:nvPicPr>
        <p:blipFill>
          <a:blip r:embed="rId3">
            <a:alphaModFix/>
          </a:blip>
          <a:stretch>
            <a:fillRect/>
          </a:stretch>
        </p:blipFill>
        <p:spPr>
          <a:xfrm>
            <a:off x="381182" y="1314272"/>
            <a:ext cx="632329" cy="253080"/>
          </a:xfrm>
          <a:prstGeom prst="rect">
            <a:avLst/>
          </a:prstGeom>
          <a:noFill/>
          <a:ln>
            <a:noFill/>
          </a:ln>
        </p:spPr>
      </p:pic>
      <p:pic>
        <p:nvPicPr>
          <p:cNvPr id="1812" name="Google Shape;1812;p343"/>
          <p:cNvPicPr preferRelativeResize="0"/>
          <p:nvPr/>
        </p:nvPicPr>
        <p:blipFill>
          <a:blip r:embed="rId4">
            <a:alphaModFix/>
          </a:blip>
          <a:stretch>
            <a:fillRect/>
          </a:stretch>
        </p:blipFill>
        <p:spPr>
          <a:xfrm>
            <a:off x="1174695" y="1272701"/>
            <a:ext cx="564147" cy="352589"/>
          </a:xfrm>
          <a:prstGeom prst="rect">
            <a:avLst/>
          </a:prstGeom>
          <a:noFill/>
          <a:ln>
            <a:noFill/>
          </a:ln>
        </p:spPr>
      </p:pic>
      <p:pic>
        <p:nvPicPr>
          <p:cNvPr id="1813" name="Google Shape;1813;p343"/>
          <p:cNvPicPr preferRelativeResize="0"/>
          <p:nvPr/>
        </p:nvPicPr>
        <p:blipFill>
          <a:blip r:embed="rId5">
            <a:alphaModFix/>
          </a:blip>
          <a:stretch>
            <a:fillRect/>
          </a:stretch>
        </p:blipFill>
        <p:spPr>
          <a:xfrm>
            <a:off x="1900048" y="1348331"/>
            <a:ext cx="795568" cy="197885"/>
          </a:xfrm>
          <a:prstGeom prst="rect">
            <a:avLst/>
          </a:prstGeom>
          <a:noFill/>
          <a:ln>
            <a:noFill/>
          </a:ln>
        </p:spPr>
      </p:pic>
      <p:pic>
        <p:nvPicPr>
          <p:cNvPr id="1814" name="Google Shape;1814;p343"/>
          <p:cNvPicPr preferRelativeResize="0"/>
          <p:nvPr/>
        </p:nvPicPr>
        <p:blipFill>
          <a:blip r:embed="rId6">
            <a:alphaModFix/>
          </a:blip>
          <a:stretch>
            <a:fillRect/>
          </a:stretch>
        </p:blipFill>
        <p:spPr>
          <a:xfrm>
            <a:off x="2985242" y="1343101"/>
            <a:ext cx="1289172" cy="197885"/>
          </a:xfrm>
          <a:prstGeom prst="rect">
            <a:avLst/>
          </a:prstGeom>
          <a:noFill/>
          <a:ln>
            <a:noFill/>
          </a:ln>
        </p:spPr>
      </p:pic>
      <p:pic>
        <p:nvPicPr>
          <p:cNvPr id="1815" name="Google Shape;1815;p343"/>
          <p:cNvPicPr preferRelativeResize="0"/>
          <p:nvPr/>
        </p:nvPicPr>
        <p:blipFill>
          <a:blip r:embed="rId7">
            <a:alphaModFix/>
          </a:blip>
          <a:stretch>
            <a:fillRect/>
          </a:stretch>
        </p:blipFill>
        <p:spPr>
          <a:xfrm>
            <a:off x="4564062" y="1324843"/>
            <a:ext cx="564157" cy="231935"/>
          </a:xfrm>
          <a:prstGeom prst="rect">
            <a:avLst/>
          </a:prstGeom>
          <a:noFill/>
          <a:ln>
            <a:noFill/>
          </a:ln>
        </p:spPr>
      </p:pic>
      <p:pic>
        <p:nvPicPr>
          <p:cNvPr id="1816" name="Google Shape;1816;p343"/>
          <p:cNvPicPr preferRelativeResize="0"/>
          <p:nvPr/>
        </p:nvPicPr>
        <p:blipFill>
          <a:blip r:embed="rId8">
            <a:alphaModFix/>
          </a:blip>
          <a:stretch>
            <a:fillRect/>
          </a:stretch>
        </p:blipFill>
        <p:spPr>
          <a:xfrm>
            <a:off x="5497932" y="1287899"/>
            <a:ext cx="318801" cy="318794"/>
          </a:xfrm>
          <a:prstGeom prst="rect">
            <a:avLst/>
          </a:prstGeom>
          <a:noFill/>
          <a:ln>
            <a:noFill/>
          </a:ln>
        </p:spPr>
      </p:pic>
      <p:pic>
        <p:nvPicPr>
          <p:cNvPr id="1817" name="Google Shape;1817;p343"/>
          <p:cNvPicPr preferRelativeResize="0"/>
          <p:nvPr/>
        </p:nvPicPr>
        <p:blipFill>
          <a:blip r:embed="rId9">
            <a:alphaModFix/>
          </a:blip>
          <a:stretch>
            <a:fillRect/>
          </a:stretch>
        </p:blipFill>
        <p:spPr>
          <a:xfrm>
            <a:off x="6186414" y="1350043"/>
            <a:ext cx="953750" cy="197898"/>
          </a:xfrm>
          <a:prstGeom prst="rect">
            <a:avLst/>
          </a:prstGeom>
          <a:noFill/>
          <a:ln>
            <a:noFill/>
          </a:ln>
        </p:spPr>
      </p:pic>
      <p:pic>
        <p:nvPicPr>
          <p:cNvPr id="1818" name="Google Shape;1818;p343"/>
          <p:cNvPicPr preferRelativeResize="0"/>
          <p:nvPr/>
        </p:nvPicPr>
        <p:blipFill>
          <a:blip r:embed="rId10">
            <a:alphaModFix/>
          </a:blip>
          <a:stretch>
            <a:fillRect/>
          </a:stretch>
        </p:blipFill>
        <p:spPr>
          <a:xfrm>
            <a:off x="7351951" y="1226286"/>
            <a:ext cx="701266" cy="318788"/>
          </a:xfrm>
          <a:prstGeom prst="rect">
            <a:avLst/>
          </a:prstGeom>
          <a:noFill/>
          <a:ln>
            <a:noFill/>
          </a:ln>
        </p:spPr>
      </p:pic>
      <p:pic>
        <p:nvPicPr>
          <p:cNvPr id="1819" name="Google Shape;1819;p343"/>
          <p:cNvPicPr preferRelativeResize="0"/>
          <p:nvPr/>
        </p:nvPicPr>
        <p:blipFill>
          <a:blip r:embed="rId11">
            <a:alphaModFix/>
          </a:blip>
          <a:stretch>
            <a:fillRect/>
          </a:stretch>
        </p:blipFill>
        <p:spPr>
          <a:xfrm>
            <a:off x="8358523" y="1166937"/>
            <a:ext cx="318789" cy="425068"/>
          </a:xfrm>
          <a:prstGeom prst="rect">
            <a:avLst/>
          </a:prstGeom>
          <a:noFill/>
          <a:ln>
            <a:noFill/>
          </a:ln>
        </p:spPr>
      </p:pic>
      <p:pic>
        <p:nvPicPr>
          <p:cNvPr id="1820" name="Google Shape;1820;p343"/>
          <p:cNvPicPr preferRelativeResize="0"/>
          <p:nvPr/>
        </p:nvPicPr>
        <p:blipFill>
          <a:blip r:embed="rId12">
            <a:alphaModFix/>
          </a:blip>
          <a:stretch>
            <a:fillRect/>
          </a:stretch>
        </p:blipFill>
        <p:spPr>
          <a:xfrm>
            <a:off x="407621" y="1927258"/>
            <a:ext cx="579459" cy="208607"/>
          </a:xfrm>
          <a:prstGeom prst="rect">
            <a:avLst/>
          </a:prstGeom>
          <a:noFill/>
          <a:ln>
            <a:noFill/>
          </a:ln>
        </p:spPr>
      </p:pic>
      <p:pic>
        <p:nvPicPr>
          <p:cNvPr id="1821" name="Google Shape;1821;p343"/>
          <p:cNvPicPr preferRelativeResize="0"/>
          <p:nvPr/>
        </p:nvPicPr>
        <p:blipFill>
          <a:blip r:embed="rId13">
            <a:alphaModFix/>
          </a:blip>
          <a:stretch>
            <a:fillRect/>
          </a:stretch>
        </p:blipFill>
        <p:spPr>
          <a:xfrm>
            <a:off x="1310452" y="1848441"/>
            <a:ext cx="963786" cy="352592"/>
          </a:xfrm>
          <a:prstGeom prst="rect">
            <a:avLst/>
          </a:prstGeom>
          <a:noFill/>
          <a:ln>
            <a:noFill/>
          </a:ln>
        </p:spPr>
      </p:pic>
      <p:pic>
        <p:nvPicPr>
          <p:cNvPr id="1822" name="Google Shape;1822;p343"/>
          <p:cNvPicPr preferRelativeResize="0"/>
          <p:nvPr/>
        </p:nvPicPr>
        <p:blipFill>
          <a:blip r:embed="rId14">
            <a:alphaModFix/>
          </a:blip>
          <a:stretch>
            <a:fillRect/>
          </a:stretch>
        </p:blipFill>
        <p:spPr>
          <a:xfrm>
            <a:off x="2506457" y="1947961"/>
            <a:ext cx="821156" cy="153552"/>
          </a:xfrm>
          <a:prstGeom prst="rect">
            <a:avLst/>
          </a:prstGeom>
          <a:noFill/>
          <a:ln>
            <a:noFill/>
          </a:ln>
        </p:spPr>
      </p:pic>
      <p:pic>
        <p:nvPicPr>
          <p:cNvPr id="1823" name="Google Shape;1823;p343"/>
          <p:cNvPicPr preferRelativeResize="0"/>
          <p:nvPr/>
        </p:nvPicPr>
        <p:blipFill>
          <a:blip r:embed="rId15">
            <a:alphaModFix/>
          </a:blip>
          <a:stretch>
            <a:fillRect/>
          </a:stretch>
        </p:blipFill>
        <p:spPr>
          <a:xfrm>
            <a:off x="3763857" y="1865343"/>
            <a:ext cx="285169" cy="318787"/>
          </a:xfrm>
          <a:prstGeom prst="rect">
            <a:avLst/>
          </a:prstGeom>
          <a:noFill/>
          <a:ln>
            <a:noFill/>
          </a:ln>
        </p:spPr>
      </p:pic>
      <p:pic>
        <p:nvPicPr>
          <p:cNvPr id="1824" name="Google Shape;1824;p343"/>
          <p:cNvPicPr preferRelativeResize="0"/>
          <p:nvPr/>
        </p:nvPicPr>
        <p:blipFill>
          <a:blip r:embed="rId16">
            <a:alphaModFix/>
          </a:blip>
          <a:stretch>
            <a:fillRect/>
          </a:stretch>
        </p:blipFill>
        <p:spPr>
          <a:xfrm>
            <a:off x="4422631" y="1886175"/>
            <a:ext cx="524726" cy="277123"/>
          </a:xfrm>
          <a:prstGeom prst="rect">
            <a:avLst/>
          </a:prstGeom>
          <a:noFill/>
          <a:ln>
            <a:noFill/>
          </a:ln>
        </p:spPr>
      </p:pic>
      <p:pic>
        <p:nvPicPr>
          <p:cNvPr id="1825" name="Google Shape;1825;p343"/>
          <p:cNvPicPr preferRelativeResize="0"/>
          <p:nvPr/>
        </p:nvPicPr>
        <p:blipFill>
          <a:blip r:embed="rId17">
            <a:alphaModFix/>
          </a:blip>
          <a:stretch>
            <a:fillRect/>
          </a:stretch>
        </p:blipFill>
        <p:spPr>
          <a:xfrm>
            <a:off x="5320950" y="1886176"/>
            <a:ext cx="426378" cy="277121"/>
          </a:xfrm>
          <a:prstGeom prst="rect">
            <a:avLst/>
          </a:prstGeom>
          <a:noFill/>
          <a:ln>
            <a:noFill/>
          </a:ln>
        </p:spPr>
      </p:pic>
      <p:pic>
        <p:nvPicPr>
          <p:cNvPr id="1826" name="Google Shape;1826;p343"/>
          <p:cNvPicPr preferRelativeResize="0"/>
          <p:nvPr/>
        </p:nvPicPr>
        <p:blipFill>
          <a:blip r:embed="rId18">
            <a:alphaModFix/>
          </a:blip>
          <a:stretch>
            <a:fillRect/>
          </a:stretch>
        </p:blipFill>
        <p:spPr>
          <a:xfrm>
            <a:off x="7208699" y="1925799"/>
            <a:ext cx="782171" cy="197876"/>
          </a:xfrm>
          <a:prstGeom prst="rect">
            <a:avLst/>
          </a:prstGeom>
          <a:noFill/>
          <a:ln>
            <a:noFill/>
          </a:ln>
        </p:spPr>
      </p:pic>
      <p:pic>
        <p:nvPicPr>
          <p:cNvPr id="1827" name="Google Shape;1827;p343"/>
          <p:cNvPicPr preferRelativeResize="0"/>
          <p:nvPr/>
        </p:nvPicPr>
        <p:blipFill>
          <a:blip r:embed="rId19">
            <a:alphaModFix/>
          </a:blip>
          <a:stretch>
            <a:fillRect/>
          </a:stretch>
        </p:blipFill>
        <p:spPr>
          <a:xfrm>
            <a:off x="415275" y="2489016"/>
            <a:ext cx="564150" cy="354857"/>
          </a:xfrm>
          <a:prstGeom prst="rect">
            <a:avLst/>
          </a:prstGeom>
          <a:noFill/>
          <a:ln>
            <a:noFill/>
          </a:ln>
        </p:spPr>
      </p:pic>
      <p:pic>
        <p:nvPicPr>
          <p:cNvPr id="1828" name="Google Shape;1828;p343"/>
          <p:cNvPicPr preferRelativeResize="0"/>
          <p:nvPr/>
        </p:nvPicPr>
        <p:blipFill>
          <a:blip r:embed="rId20">
            <a:alphaModFix/>
          </a:blip>
          <a:stretch>
            <a:fillRect/>
          </a:stretch>
        </p:blipFill>
        <p:spPr>
          <a:xfrm>
            <a:off x="1264390" y="2589668"/>
            <a:ext cx="815437" cy="153552"/>
          </a:xfrm>
          <a:prstGeom prst="rect">
            <a:avLst/>
          </a:prstGeom>
          <a:noFill/>
          <a:ln>
            <a:noFill/>
          </a:ln>
        </p:spPr>
      </p:pic>
      <p:pic>
        <p:nvPicPr>
          <p:cNvPr id="1829" name="Google Shape;1829;p343"/>
          <p:cNvPicPr preferRelativeResize="0"/>
          <p:nvPr/>
        </p:nvPicPr>
        <p:blipFill>
          <a:blip r:embed="rId21">
            <a:alphaModFix/>
          </a:blip>
          <a:stretch>
            <a:fillRect/>
          </a:stretch>
        </p:blipFill>
        <p:spPr>
          <a:xfrm>
            <a:off x="2398457" y="2550484"/>
            <a:ext cx="736206" cy="231921"/>
          </a:xfrm>
          <a:prstGeom prst="rect">
            <a:avLst/>
          </a:prstGeom>
          <a:noFill/>
          <a:ln>
            <a:noFill/>
          </a:ln>
        </p:spPr>
      </p:pic>
      <p:pic>
        <p:nvPicPr>
          <p:cNvPr id="1830" name="Google Shape;1830;p343"/>
          <p:cNvPicPr preferRelativeResize="0"/>
          <p:nvPr/>
        </p:nvPicPr>
        <p:blipFill>
          <a:blip r:embed="rId22">
            <a:alphaModFix/>
          </a:blip>
          <a:stretch>
            <a:fillRect/>
          </a:stretch>
        </p:blipFill>
        <p:spPr>
          <a:xfrm>
            <a:off x="3393476" y="2447296"/>
            <a:ext cx="701274" cy="438296"/>
          </a:xfrm>
          <a:prstGeom prst="rect">
            <a:avLst/>
          </a:prstGeom>
          <a:noFill/>
          <a:ln>
            <a:noFill/>
          </a:ln>
        </p:spPr>
      </p:pic>
      <p:pic>
        <p:nvPicPr>
          <p:cNvPr id="1831" name="Google Shape;1831;p343"/>
          <p:cNvPicPr preferRelativeResize="0"/>
          <p:nvPr/>
        </p:nvPicPr>
        <p:blipFill>
          <a:blip r:embed="rId23">
            <a:alphaModFix/>
          </a:blip>
          <a:stretch>
            <a:fillRect/>
          </a:stretch>
        </p:blipFill>
        <p:spPr>
          <a:xfrm>
            <a:off x="8334985" y="1839260"/>
            <a:ext cx="370957" cy="370954"/>
          </a:xfrm>
          <a:prstGeom prst="rect">
            <a:avLst/>
          </a:prstGeom>
          <a:noFill/>
          <a:ln>
            <a:noFill/>
          </a:ln>
        </p:spPr>
      </p:pic>
      <p:pic>
        <p:nvPicPr>
          <p:cNvPr id="1832" name="Google Shape;1832;p343"/>
          <p:cNvPicPr preferRelativeResize="0"/>
          <p:nvPr/>
        </p:nvPicPr>
        <p:blipFill>
          <a:blip r:embed="rId24">
            <a:alphaModFix/>
          </a:blip>
          <a:stretch>
            <a:fillRect/>
          </a:stretch>
        </p:blipFill>
        <p:spPr>
          <a:xfrm>
            <a:off x="4404574" y="2480956"/>
            <a:ext cx="636848" cy="370976"/>
          </a:xfrm>
          <a:prstGeom prst="rect">
            <a:avLst/>
          </a:prstGeom>
          <a:noFill/>
          <a:ln>
            <a:noFill/>
          </a:ln>
        </p:spPr>
      </p:pic>
      <p:pic>
        <p:nvPicPr>
          <p:cNvPr id="1833" name="Google Shape;1833;p343"/>
          <p:cNvPicPr preferRelativeResize="0"/>
          <p:nvPr/>
        </p:nvPicPr>
        <p:blipFill>
          <a:blip r:embed="rId25">
            <a:alphaModFix/>
          </a:blip>
          <a:stretch>
            <a:fillRect/>
          </a:stretch>
        </p:blipFill>
        <p:spPr>
          <a:xfrm>
            <a:off x="5406298" y="2480962"/>
            <a:ext cx="370954" cy="370964"/>
          </a:xfrm>
          <a:prstGeom prst="rect">
            <a:avLst/>
          </a:prstGeom>
          <a:noFill/>
          <a:ln>
            <a:noFill/>
          </a:ln>
        </p:spPr>
      </p:pic>
      <p:pic>
        <p:nvPicPr>
          <p:cNvPr id="1834" name="Google Shape;1834;p343"/>
          <p:cNvPicPr preferRelativeResize="0"/>
          <p:nvPr/>
        </p:nvPicPr>
        <p:blipFill>
          <a:blip r:embed="rId26">
            <a:alphaModFix/>
          </a:blip>
          <a:stretch>
            <a:fillRect/>
          </a:stretch>
        </p:blipFill>
        <p:spPr>
          <a:xfrm>
            <a:off x="6142121" y="2515678"/>
            <a:ext cx="701274" cy="301533"/>
          </a:xfrm>
          <a:prstGeom prst="rect">
            <a:avLst/>
          </a:prstGeom>
          <a:noFill/>
          <a:ln>
            <a:noFill/>
          </a:ln>
        </p:spPr>
      </p:pic>
      <p:pic>
        <p:nvPicPr>
          <p:cNvPr id="1835" name="Google Shape;1835;p343"/>
          <p:cNvPicPr preferRelativeResize="0"/>
          <p:nvPr/>
        </p:nvPicPr>
        <p:blipFill>
          <a:blip r:embed="rId27">
            <a:alphaModFix/>
          </a:blip>
          <a:stretch>
            <a:fillRect/>
          </a:stretch>
        </p:blipFill>
        <p:spPr>
          <a:xfrm>
            <a:off x="7088791" y="2572107"/>
            <a:ext cx="701271" cy="188675"/>
          </a:xfrm>
          <a:prstGeom prst="rect">
            <a:avLst/>
          </a:prstGeom>
          <a:noFill/>
          <a:ln>
            <a:noFill/>
          </a:ln>
        </p:spPr>
      </p:pic>
      <p:pic>
        <p:nvPicPr>
          <p:cNvPr id="1836" name="Google Shape;1836;p343"/>
          <p:cNvPicPr preferRelativeResize="0"/>
          <p:nvPr/>
        </p:nvPicPr>
        <p:blipFill>
          <a:blip r:embed="rId28">
            <a:alphaModFix/>
          </a:blip>
          <a:stretch>
            <a:fillRect/>
          </a:stretch>
        </p:blipFill>
        <p:spPr>
          <a:xfrm>
            <a:off x="8134259" y="2573004"/>
            <a:ext cx="736197" cy="186881"/>
          </a:xfrm>
          <a:prstGeom prst="rect">
            <a:avLst/>
          </a:prstGeom>
          <a:noFill/>
          <a:ln>
            <a:noFill/>
          </a:ln>
        </p:spPr>
      </p:pic>
      <p:pic>
        <p:nvPicPr>
          <p:cNvPr id="1837" name="Google Shape;1837;p343"/>
          <p:cNvPicPr preferRelativeResize="0"/>
          <p:nvPr/>
        </p:nvPicPr>
        <p:blipFill>
          <a:blip r:embed="rId29">
            <a:alphaModFix/>
          </a:blip>
          <a:stretch>
            <a:fillRect/>
          </a:stretch>
        </p:blipFill>
        <p:spPr>
          <a:xfrm>
            <a:off x="412926" y="3029713"/>
            <a:ext cx="426369" cy="426370"/>
          </a:xfrm>
          <a:prstGeom prst="rect">
            <a:avLst/>
          </a:prstGeom>
          <a:noFill/>
          <a:ln>
            <a:noFill/>
          </a:ln>
        </p:spPr>
      </p:pic>
      <p:pic>
        <p:nvPicPr>
          <p:cNvPr id="1838" name="Google Shape;1838;p343"/>
          <p:cNvPicPr preferRelativeResize="0"/>
          <p:nvPr/>
        </p:nvPicPr>
        <p:blipFill>
          <a:blip r:embed="rId30">
            <a:alphaModFix/>
          </a:blip>
          <a:stretch>
            <a:fillRect/>
          </a:stretch>
        </p:blipFill>
        <p:spPr>
          <a:xfrm>
            <a:off x="1096721" y="3066602"/>
            <a:ext cx="632320" cy="352593"/>
          </a:xfrm>
          <a:prstGeom prst="rect">
            <a:avLst/>
          </a:prstGeom>
          <a:noFill/>
          <a:ln>
            <a:noFill/>
          </a:ln>
        </p:spPr>
      </p:pic>
      <p:pic>
        <p:nvPicPr>
          <p:cNvPr id="1839" name="Google Shape;1839;p343"/>
          <p:cNvPicPr preferRelativeResize="0"/>
          <p:nvPr/>
        </p:nvPicPr>
        <p:blipFill>
          <a:blip r:embed="rId31">
            <a:alphaModFix/>
          </a:blip>
          <a:stretch>
            <a:fillRect/>
          </a:stretch>
        </p:blipFill>
        <p:spPr>
          <a:xfrm>
            <a:off x="1986467" y="3168479"/>
            <a:ext cx="821152" cy="148838"/>
          </a:xfrm>
          <a:prstGeom prst="rect">
            <a:avLst/>
          </a:prstGeom>
          <a:noFill/>
          <a:ln>
            <a:noFill/>
          </a:ln>
        </p:spPr>
      </p:pic>
      <p:pic>
        <p:nvPicPr>
          <p:cNvPr id="1840" name="Google Shape;1840;p343"/>
          <p:cNvPicPr preferRelativeResize="0"/>
          <p:nvPr/>
        </p:nvPicPr>
        <p:blipFill>
          <a:blip r:embed="rId32">
            <a:alphaModFix/>
          </a:blip>
          <a:stretch>
            <a:fillRect/>
          </a:stretch>
        </p:blipFill>
        <p:spPr>
          <a:xfrm>
            <a:off x="3065045" y="3089110"/>
            <a:ext cx="636852" cy="307577"/>
          </a:xfrm>
          <a:prstGeom prst="rect">
            <a:avLst/>
          </a:prstGeom>
          <a:noFill/>
          <a:ln>
            <a:noFill/>
          </a:ln>
        </p:spPr>
      </p:pic>
      <p:pic>
        <p:nvPicPr>
          <p:cNvPr id="1841" name="Google Shape;1841;p343"/>
          <p:cNvPicPr preferRelativeResize="0"/>
          <p:nvPr/>
        </p:nvPicPr>
        <p:blipFill>
          <a:blip r:embed="rId33">
            <a:alphaModFix/>
          </a:blip>
          <a:stretch>
            <a:fillRect/>
          </a:stretch>
        </p:blipFill>
        <p:spPr>
          <a:xfrm>
            <a:off x="3959322" y="3121069"/>
            <a:ext cx="963790" cy="243659"/>
          </a:xfrm>
          <a:prstGeom prst="rect">
            <a:avLst/>
          </a:prstGeom>
          <a:noFill/>
          <a:ln>
            <a:noFill/>
          </a:ln>
        </p:spPr>
      </p:pic>
      <p:pic>
        <p:nvPicPr>
          <p:cNvPr id="1842" name="Google Shape;1842;p343"/>
          <p:cNvPicPr preferRelativeResize="0"/>
          <p:nvPr/>
        </p:nvPicPr>
        <p:blipFill>
          <a:blip r:embed="rId34">
            <a:alphaModFix/>
          </a:blip>
          <a:stretch>
            <a:fillRect/>
          </a:stretch>
        </p:blipFill>
        <p:spPr>
          <a:xfrm>
            <a:off x="5114900" y="3123685"/>
            <a:ext cx="953748" cy="238427"/>
          </a:xfrm>
          <a:prstGeom prst="rect">
            <a:avLst/>
          </a:prstGeom>
          <a:noFill/>
          <a:ln>
            <a:noFill/>
          </a:ln>
        </p:spPr>
      </p:pic>
      <p:pic>
        <p:nvPicPr>
          <p:cNvPr id="1843" name="Google Shape;1843;p343"/>
          <p:cNvPicPr preferRelativeResize="0"/>
          <p:nvPr/>
        </p:nvPicPr>
        <p:blipFill>
          <a:blip r:embed="rId35">
            <a:alphaModFix/>
          </a:blip>
          <a:stretch>
            <a:fillRect/>
          </a:stretch>
        </p:blipFill>
        <p:spPr>
          <a:xfrm>
            <a:off x="6338399" y="3037972"/>
            <a:ext cx="489906" cy="409853"/>
          </a:xfrm>
          <a:prstGeom prst="rect">
            <a:avLst/>
          </a:prstGeom>
          <a:noFill/>
          <a:ln>
            <a:noFill/>
          </a:ln>
        </p:spPr>
      </p:pic>
      <p:pic>
        <p:nvPicPr>
          <p:cNvPr id="1844" name="Google Shape;1844;p343"/>
          <p:cNvPicPr preferRelativeResize="0"/>
          <p:nvPr/>
        </p:nvPicPr>
        <p:blipFill>
          <a:blip r:embed="rId36">
            <a:alphaModFix/>
          </a:blip>
          <a:stretch>
            <a:fillRect/>
          </a:stretch>
        </p:blipFill>
        <p:spPr>
          <a:xfrm>
            <a:off x="7019469" y="3180816"/>
            <a:ext cx="1033748" cy="124164"/>
          </a:xfrm>
          <a:prstGeom prst="rect">
            <a:avLst/>
          </a:prstGeom>
          <a:noFill/>
          <a:ln>
            <a:noFill/>
          </a:ln>
        </p:spPr>
      </p:pic>
      <p:pic>
        <p:nvPicPr>
          <p:cNvPr id="1845" name="Google Shape;1845;p343"/>
          <p:cNvPicPr preferRelativeResize="0"/>
          <p:nvPr/>
        </p:nvPicPr>
        <p:blipFill>
          <a:blip r:embed="rId37">
            <a:alphaModFix/>
          </a:blip>
          <a:stretch>
            <a:fillRect/>
          </a:stretch>
        </p:blipFill>
        <p:spPr>
          <a:xfrm>
            <a:off x="8350218" y="3037971"/>
            <a:ext cx="397326" cy="409854"/>
          </a:xfrm>
          <a:prstGeom prst="rect">
            <a:avLst/>
          </a:prstGeom>
          <a:noFill/>
          <a:ln>
            <a:noFill/>
          </a:ln>
        </p:spPr>
      </p:pic>
      <p:pic>
        <p:nvPicPr>
          <p:cNvPr id="1846" name="Google Shape;1846;p343"/>
          <p:cNvPicPr preferRelativeResize="0"/>
          <p:nvPr/>
        </p:nvPicPr>
        <p:blipFill>
          <a:blip r:embed="rId38">
            <a:alphaModFix/>
          </a:blip>
          <a:stretch>
            <a:fillRect/>
          </a:stretch>
        </p:blipFill>
        <p:spPr>
          <a:xfrm>
            <a:off x="381158" y="3600895"/>
            <a:ext cx="489913" cy="275753"/>
          </a:xfrm>
          <a:prstGeom prst="rect">
            <a:avLst/>
          </a:prstGeom>
          <a:noFill/>
          <a:ln>
            <a:noFill/>
          </a:ln>
        </p:spPr>
      </p:pic>
      <p:pic>
        <p:nvPicPr>
          <p:cNvPr id="1847" name="Google Shape;1847;p343"/>
          <p:cNvPicPr preferRelativeResize="0"/>
          <p:nvPr/>
        </p:nvPicPr>
        <p:blipFill>
          <a:blip r:embed="rId39">
            <a:alphaModFix/>
          </a:blip>
          <a:stretch>
            <a:fillRect/>
          </a:stretch>
        </p:blipFill>
        <p:spPr>
          <a:xfrm>
            <a:off x="1185584" y="3671040"/>
            <a:ext cx="736198" cy="135462"/>
          </a:xfrm>
          <a:prstGeom prst="rect">
            <a:avLst/>
          </a:prstGeom>
          <a:noFill/>
          <a:ln>
            <a:noFill/>
          </a:ln>
        </p:spPr>
      </p:pic>
      <p:pic>
        <p:nvPicPr>
          <p:cNvPr id="1848" name="Google Shape;1848;p343"/>
          <p:cNvPicPr preferRelativeResize="0"/>
          <p:nvPr/>
        </p:nvPicPr>
        <p:blipFill>
          <a:blip r:embed="rId40">
            <a:alphaModFix/>
          </a:blip>
          <a:stretch>
            <a:fillRect/>
          </a:stretch>
        </p:blipFill>
        <p:spPr>
          <a:xfrm>
            <a:off x="2236294" y="3588021"/>
            <a:ext cx="579459" cy="301500"/>
          </a:xfrm>
          <a:prstGeom prst="rect">
            <a:avLst/>
          </a:prstGeom>
          <a:noFill/>
          <a:ln>
            <a:noFill/>
          </a:ln>
        </p:spPr>
      </p:pic>
      <p:pic>
        <p:nvPicPr>
          <p:cNvPr id="1849" name="Google Shape;1849;p343"/>
          <p:cNvPicPr preferRelativeResize="0"/>
          <p:nvPr/>
        </p:nvPicPr>
        <p:blipFill>
          <a:blip r:embed="rId41">
            <a:alphaModFix/>
          </a:blip>
          <a:stretch>
            <a:fillRect/>
          </a:stretch>
        </p:blipFill>
        <p:spPr>
          <a:xfrm>
            <a:off x="3130267" y="3616947"/>
            <a:ext cx="743634" cy="243648"/>
          </a:xfrm>
          <a:prstGeom prst="rect">
            <a:avLst/>
          </a:prstGeom>
          <a:noFill/>
          <a:ln>
            <a:noFill/>
          </a:ln>
        </p:spPr>
      </p:pic>
      <p:pic>
        <p:nvPicPr>
          <p:cNvPr id="1850" name="Google Shape;1850;p343"/>
          <p:cNvPicPr preferRelativeResize="0"/>
          <p:nvPr/>
        </p:nvPicPr>
        <p:blipFill>
          <a:blip r:embed="rId42">
            <a:alphaModFix/>
          </a:blip>
          <a:stretch>
            <a:fillRect/>
          </a:stretch>
        </p:blipFill>
        <p:spPr>
          <a:xfrm>
            <a:off x="4188414" y="3653592"/>
            <a:ext cx="963789" cy="170358"/>
          </a:xfrm>
          <a:prstGeom prst="rect">
            <a:avLst/>
          </a:prstGeom>
          <a:noFill/>
          <a:ln>
            <a:noFill/>
          </a:ln>
        </p:spPr>
      </p:pic>
      <p:pic>
        <p:nvPicPr>
          <p:cNvPr id="1851" name="Google Shape;1851;p343"/>
          <p:cNvPicPr preferRelativeResize="0"/>
          <p:nvPr/>
        </p:nvPicPr>
        <p:blipFill>
          <a:blip r:embed="rId43">
            <a:alphaModFix/>
          </a:blip>
          <a:stretch>
            <a:fillRect/>
          </a:stretch>
        </p:blipFill>
        <p:spPr>
          <a:xfrm>
            <a:off x="5466716" y="3591070"/>
            <a:ext cx="318789" cy="295403"/>
          </a:xfrm>
          <a:prstGeom prst="rect">
            <a:avLst/>
          </a:prstGeom>
          <a:noFill/>
          <a:ln>
            <a:noFill/>
          </a:ln>
        </p:spPr>
      </p:pic>
      <p:pic>
        <p:nvPicPr>
          <p:cNvPr id="1852" name="Google Shape;1852;p343"/>
          <p:cNvPicPr preferRelativeResize="0"/>
          <p:nvPr/>
        </p:nvPicPr>
        <p:blipFill>
          <a:blip r:embed="rId44">
            <a:alphaModFix/>
          </a:blip>
          <a:stretch>
            <a:fillRect/>
          </a:stretch>
        </p:blipFill>
        <p:spPr>
          <a:xfrm>
            <a:off x="6100018" y="3553282"/>
            <a:ext cx="659533" cy="370979"/>
          </a:xfrm>
          <a:prstGeom prst="rect">
            <a:avLst/>
          </a:prstGeom>
          <a:noFill/>
          <a:ln>
            <a:noFill/>
          </a:ln>
        </p:spPr>
      </p:pic>
      <p:pic>
        <p:nvPicPr>
          <p:cNvPr id="1853" name="Google Shape;1853;p343"/>
          <p:cNvPicPr preferRelativeResize="0"/>
          <p:nvPr/>
        </p:nvPicPr>
        <p:blipFill>
          <a:blip r:embed="rId45">
            <a:alphaModFix/>
          </a:blip>
          <a:stretch>
            <a:fillRect/>
          </a:stretch>
        </p:blipFill>
        <p:spPr>
          <a:xfrm>
            <a:off x="7074064" y="3671044"/>
            <a:ext cx="969953" cy="135453"/>
          </a:xfrm>
          <a:prstGeom prst="rect">
            <a:avLst/>
          </a:prstGeom>
          <a:noFill/>
          <a:ln>
            <a:noFill/>
          </a:ln>
        </p:spPr>
      </p:pic>
      <p:pic>
        <p:nvPicPr>
          <p:cNvPr id="1854" name="Google Shape;1854;p343"/>
          <p:cNvPicPr preferRelativeResize="0"/>
          <p:nvPr/>
        </p:nvPicPr>
        <p:blipFill>
          <a:blip r:embed="rId46">
            <a:alphaModFix/>
          </a:blip>
          <a:stretch>
            <a:fillRect/>
          </a:stretch>
        </p:blipFill>
        <p:spPr>
          <a:xfrm>
            <a:off x="8358531" y="3552472"/>
            <a:ext cx="370955" cy="372598"/>
          </a:xfrm>
          <a:prstGeom prst="rect">
            <a:avLst/>
          </a:prstGeom>
          <a:noFill/>
          <a:ln>
            <a:noFill/>
          </a:ln>
        </p:spPr>
      </p:pic>
      <p:pic>
        <p:nvPicPr>
          <p:cNvPr id="1855" name="Google Shape;1855;p343"/>
          <p:cNvPicPr preferRelativeResize="0"/>
          <p:nvPr/>
        </p:nvPicPr>
        <p:blipFill>
          <a:blip r:embed="rId47">
            <a:alphaModFix/>
          </a:blip>
          <a:stretch>
            <a:fillRect/>
          </a:stretch>
        </p:blipFill>
        <p:spPr>
          <a:xfrm>
            <a:off x="381160" y="4141462"/>
            <a:ext cx="489912" cy="326004"/>
          </a:xfrm>
          <a:prstGeom prst="rect">
            <a:avLst/>
          </a:prstGeom>
          <a:noFill/>
          <a:ln>
            <a:noFill/>
          </a:ln>
        </p:spPr>
      </p:pic>
      <p:pic>
        <p:nvPicPr>
          <p:cNvPr id="1856" name="Google Shape;1856;p343"/>
          <p:cNvPicPr preferRelativeResize="0"/>
          <p:nvPr/>
        </p:nvPicPr>
        <p:blipFill>
          <a:blip r:embed="rId48">
            <a:alphaModFix/>
          </a:blip>
          <a:stretch>
            <a:fillRect/>
          </a:stretch>
        </p:blipFill>
        <p:spPr>
          <a:xfrm>
            <a:off x="1234241" y="4100198"/>
            <a:ext cx="370976" cy="408533"/>
          </a:xfrm>
          <a:prstGeom prst="rect">
            <a:avLst/>
          </a:prstGeom>
          <a:noFill/>
          <a:ln>
            <a:noFill/>
          </a:ln>
        </p:spPr>
      </p:pic>
      <p:pic>
        <p:nvPicPr>
          <p:cNvPr id="1857" name="Google Shape;1857;p343"/>
          <p:cNvPicPr preferRelativeResize="0"/>
          <p:nvPr/>
        </p:nvPicPr>
        <p:blipFill>
          <a:blip r:embed="rId49">
            <a:alphaModFix/>
          </a:blip>
          <a:stretch>
            <a:fillRect/>
          </a:stretch>
        </p:blipFill>
        <p:spPr>
          <a:xfrm>
            <a:off x="1968387" y="4200156"/>
            <a:ext cx="859648" cy="208617"/>
          </a:xfrm>
          <a:prstGeom prst="rect">
            <a:avLst/>
          </a:prstGeom>
          <a:noFill/>
          <a:ln>
            <a:noFill/>
          </a:ln>
        </p:spPr>
      </p:pic>
      <p:pic>
        <p:nvPicPr>
          <p:cNvPr id="1858" name="Google Shape;1858;p343"/>
          <p:cNvPicPr preferRelativeResize="0"/>
          <p:nvPr/>
        </p:nvPicPr>
        <p:blipFill>
          <a:blip r:embed="rId50">
            <a:alphaModFix/>
          </a:blip>
          <a:stretch>
            <a:fillRect/>
          </a:stretch>
        </p:blipFill>
        <p:spPr>
          <a:xfrm>
            <a:off x="3191205" y="4200156"/>
            <a:ext cx="871931" cy="208616"/>
          </a:xfrm>
          <a:prstGeom prst="rect">
            <a:avLst/>
          </a:prstGeom>
          <a:noFill/>
          <a:ln>
            <a:noFill/>
          </a:ln>
        </p:spPr>
      </p:pic>
      <p:pic>
        <p:nvPicPr>
          <p:cNvPr id="1859" name="Google Shape;1859;p343"/>
          <p:cNvPicPr preferRelativeResize="0"/>
          <p:nvPr/>
        </p:nvPicPr>
        <p:blipFill>
          <a:blip r:embed="rId51">
            <a:alphaModFix/>
          </a:blip>
          <a:stretch>
            <a:fillRect/>
          </a:stretch>
        </p:blipFill>
        <p:spPr>
          <a:xfrm>
            <a:off x="4426306" y="4157950"/>
            <a:ext cx="743639" cy="293028"/>
          </a:xfrm>
          <a:prstGeom prst="rect">
            <a:avLst/>
          </a:prstGeom>
          <a:noFill/>
          <a:ln>
            <a:noFill/>
          </a:ln>
        </p:spPr>
      </p:pic>
      <p:pic>
        <p:nvPicPr>
          <p:cNvPr id="1860" name="Google Shape;1860;p343"/>
          <p:cNvPicPr preferRelativeResize="0"/>
          <p:nvPr/>
        </p:nvPicPr>
        <p:blipFill>
          <a:blip r:embed="rId52">
            <a:alphaModFix/>
          </a:blip>
          <a:stretch>
            <a:fillRect/>
          </a:stretch>
        </p:blipFill>
        <p:spPr>
          <a:xfrm>
            <a:off x="5533114" y="4090392"/>
            <a:ext cx="397332" cy="428145"/>
          </a:xfrm>
          <a:prstGeom prst="rect">
            <a:avLst/>
          </a:prstGeom>
          <a:noFill/>
          <a:ln>
            <a:noFill/>
          </a:ln>
        </p:spPr>
      </p:pic>
      <p:pic>
        <p:nvPicPr>
          <p:cNvPr id="1861" name="Google Shape;1861;p343"/>
          <p:cNvPicPr preferRelativeResize="0"/>
          <p:nvPr/>
        </p:nvPicPr>
        <p:blipFill>
          <a:blip r:embed="rId53">
            <a:alphaModFix/>
          </a:blip>
          <a:stretch>
            <a:fillRect/>
          </a:stretch>
        </p:blipFill>
        <p:spPr>
          <a:xfrm>
            <a:off x="6293616" y="4122657"/>
            <a:ext cx="579460" cy="363614"/>
          </a:xfrm>
          <a:prstGeom prst="rect">
            <a:avLst/>
          </a:prstGeom>
          <a:noFill/>
          <a:ln>
            <a:noFill/>
          </a:ln>
        </p:spPr>
      </p:pic>
      <p:pic>
        <p:nvPicPr>
          <p:cNvPr id="1862" name="Google Shape;1862;p343"/>
          <p:cNvPicPr preferRelativeResize="0"/>
          <p:nvPr/>
        </p:nvPicPr>
        <p:blipFill>
          <a:blip r:embed="rId54">
            <a:alphaModFix/>
          </a:blip>
          <a:stretch>
            <a:fillRect/>
          </a:stretch>
        </p:blipFill>
        <p:spPr>
          <a:xfrm>
            <a:off x="6120928" y="1868569"/>
            <a:ext cx="743641" cy="312335"/>
          </a:xfrm>
          <a:prstGeom prst="rect">
            <a:avLst/>
          </a:prstGeom>
          <a:noFill/>
          <a:ln>
            <a:noFill/>
          </a:ln>
        </p:spPr>
      </p:pic>
      <p:sp>
        <p:nvSpPr>
          <p:cNvPr id="1863" name="Google Shape;1863;p343"/>
          <p:cNvSpPr txBox="1"/>
          <p:nvPr/>
        </p:nvSpPr>
        <p:spPr>
          <a:xfrm>
            <a:off x="381150" y="292025"/>
            <a:ext cx="7753200" cy="683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2220">
                <a:solidFill>
                  <a:schemeClr val="dk2"/>
                </a:solidFill>
                <a:latin typeface="IBM Plex Sans"/>
                <a:ea typeface="IBM Plex Sans"/>
                <a:cs typeface="IBM Plex Sans"/>
                <a:sym typeface="IBM Plex Sans"/>
              </a:rPr>
              <a:t>9 of the Fortune 10 &amp; 44 of the Fortune 50 </a:t>
            </a:r>
            <a:br>
              <a:rPr b="1" lang="en" sz="2220">
                <a:solidFill>
                  <a:schemeClr val="dk2"/>
                </a:solidFill>
                <a:latin typeface="IBM Plex Sans"/>
                <a:ea typeface="IBM Plex Sans"/>
                <a:cs typeface="IBM Plex Sans"/>
                <a:sym typeface="IBM Plex Sans"/>
              </a:rPr>
            </a:br>
            <a:r>
              <a:rPr b="1" lang="en" sz="2220">
                <a:solidFill>
                  <a:schemeClr val="dk2"/>
                </a:solidFill>
                <a:latin typeface="IBM Plex Sans"/>
                <a:ea typeface="IBM Plex Sans"/>
                <a:cs typeface="IBM Plex Sans"/>
                <a:sym typeface="IBM Plex Sans"/>
              </a:rPr>
              <a:t>are represented in the FinOps Foundation</a:t>
            </a:r>
            <a:endParaRPr b="1" sz="2220">
              <a:solidFill>
                <a:schemeClr val="dk2"/>
              </a:solidFill>
              <a:latin typeface="IBM Plex Sans"/>
              <a:ea typeface="IBM Plex Sans"/>
              <a:cs typeface="IBM Plex Sans"/>
              <a:sym typeface="IBM Plex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344"/>
          <p:cNvSpPr txBox="1"/>
          <p:nvPr>
            <p:ph type="title"/>
          </p:nvPr>
        </p:nvSpPr>
        <p:spPr>
          <a:xfrm>
            <a:off x="399275" y="353300"/>
            <a:ext cx="8103000" cy="5766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 sz="2600">
                <a:latin typeface="Roboto"/>
                <a:ea typeface="Roboto"/>
                <a:cs typeface="Roboto"/>
                <a:sym typeface="Roboto"/>
              </a:rPr>
              <a:t>Team growth </a:t>
            </a:r>
            <a:r>
              <a:rPr lang="en" sz="2600">
                <a:latin typeface="Roboto"/>
                <a:ea typeface="Roboto"/>
                <a:cs typeface="Roboto"/>
                <a:sym typeface="Roboto"/>
              </a:rPr>
              <a:t>comes with cloud spend and complexity</a:t>
            </a:r>
            <a:endParaRPr sz="2620">
              <a:solidFill>
                <a:schemeClr val="lt1"/>
              </a:solidFill>
            </a:endParaRPr>
          </a:p>
        </p:txBody>
      </p:sp>
      <p:sp>
        <p:nvSpPr>
          <p:cNvPr id="1869" name="Google Shape;1869;p344"/>
          <p:cNvSpPr txBox="1"/>
          <p:nvPr/>
        </p:nvSpPr>
        <p:spPr>
          <a:xfrm>
            <a:off x="4861108" y="3686409"/>
            <a:ext cx="13548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rgbClr val="AF45F4"/>
                </a:solidFill>
                <a:latin typeface="Source Sans Pro"/>
                <a:ea typeface="Source Sans Pro"/>
                <a:cs typeface="Source Sans Pro"/>
                <a:sym typeface="Source Sans Pro"/>
              </a:rPr>
              <a:t>7</a:t>
            </a:r>
            <a:r>
              <a:rPr b="1" lang="en" sz="4600">
                <a:solidFill>
                  <a:srgbClr val="FFFFFF"/>
                </a:solidFill>
                <a:latin typeface="Source Sans Pro"/>
                <a:ea typeface="Source Sans Pro"/>
                <a:cs typeface="Source Sans Pro"/>
                <a:sym typeface="Source Sans Pro"/>
              </a:rPr>
              <a:t> </a:t>
            </a:r>
            <a:endParaRPr sz="1300">
              <a:solidFill>
                <a:srgbClr val="FFFFFF"/>
              </a:solidFill>
              <a:latin typeface="Source Sans Pro SemiBold"/>
              <a:ea typeface="Source Sans Pro SemiBold"/>
              <a:cs typeface="Source Sans Pro SemiBold"/>
              <a:sym typeface="Source Sans Pro SemiBold"/>
            </a:endParaRPr>
          </a:p>
        </p:txBody>
      </p:sp>
      <p:sp>
        <p:nvSpPr>
          <p:cNvPr id="1870" name="Google Shape;1870;p344"/>
          <p:cNvSpPr txBox="1"/>
          <p:nvPr/>
        </p:nvSpPr>
        <p:spPr>
          <a:xfrm>
            <a:off x="3037231" y="3691640"/>
            <a:ext cx="13548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rgbClr val="F4BA16"/>
                </a:solidFill>
                <a:latin typeface="Source Sans Pro"/>
                <a:ea typeface="Source Sans Pro"/>
                <a:cs typeface="Source Sans Pro"/>
                <a:sym typeface="Source Sans Pro"/>
              </a:rPr>
              <a:t>4</a:t>
            </a:r>
            <a:r>
              <a:rPr b="1" lang="en" sz="4600">
                <a:solidFill>
                  <a:srgbClr val="FFFFFF"/>
                </a:solidFill>
                <a:latin typeface="Source Sans Pro"/>
                <a:ea typeface="Source Sans Pro"/>
                <a:cs typeface="Source Sans Pro"/>
                <a:sym typeface="Source Sans Pro"/>
              </a:rPr>
              <a:t> </a:t>
            </a:r>
            <a:endParaRPr sz="1300">
              <a:solidFill>
                <a:srgbClr val="FFFFFF"/>
              </a:solidFill>
              <a:latin typeface="Source Sans Pro SemiBold"/>
              <a:ea typeface="Source Sans Pro SemiBold"/>
              <a:cs typeface="Source Sans Pro SemiBold"/>
              <a:sym typeface="Source Sans Pro SemiBold"/>
            </a:endParaRPr>
          </a:p>
        </p:txBody>
      </p:sp>
      <p:sp>
        <p:nvSpPr>
          <p:cNvPr id="1871" name="Google Shape;1871;p344"/>
          <p:cNvSpPr txBox="1"/>
          <p:nvPr/>
        </p:nvSpPr>
        <p:spPr>
          <a:xfrm>
            <a:off x="1248641" y="3677775"/>
            <a:ext cx="13548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rgbClr val="1EA482"/>
                </a:solidFill>
                <a:latin typeface="Source Sans Pro"/>
                <a:ea typeface="Source Sans Pro"/>
                <a:cs typeface="Source Sans Pro"/>
                <a:sym typeface="Source Sans Pro"/>
              </a:rPr>
              <a:t>2</a:t>
            </a:r>
            <a:r>
              <a:rPr b="1" lang="en" sz="4600">
                <a:solidFill>
                  <a:srgbClr val="FFFFFF"/>
                </a:solidFill>
                <a:latin typeface="Source Sans Pro"/>
                <a:ea typeface="Source Sans Pro"/>
                <a:cs typeface="Source Sans Pro"/>
                <a:sym typeface="Source Sans Pro"/>
              </a:rPr>
              <a:t> </a:t>
            </a:r>
            <a:endParaRPr sz="1300">
              <a:solidFill>
                <a:srgbClr val="FFFFFF"/>
              </a:solidFill>
              <a:latin typeface="Source Sans Pro SemiBold"/>
              <a:ea typeface="Source Sans Pro SemiBold"/>
              <a:cs typeface="Source Sans Pro SemiBold"/>
              <a:sym typeface="Source Sans Pro SemiBold"/>
            </a:endParaRPr>
          </a:p>
        </p:txBody>
      </p:sp>
      <p:sp>
        <p:nvSpPr>
          <p:cNvPr id="1872" name="Google Shape;1872;p344"/>
          <p:cNvSpPr txBox="1"/>
          <p:nvPr/>
        </p:nvSpPr>
        <p:spPr>
          <a:xfrm>
            <a:off x="1243486" y="3100675"/>
            <a:ext cx="135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1EA482"/>
                </a:solidFill>
                <a:latin typeface="Source Sans Pro"/>
                <a:ea typeface="Source Sans Pro"/>
                <a:cs typeface="Source Sans Pro"/>
                <a:sym typeface="Source Sans Pro"/>
              </a:rPr>
              <a:t>$1-10M</a:t>
            </a:r>
            <a:endParaRPr sz="100">
              <a:solidFill>
                <a:srgbClr val="1EA482"/>
              </a:solidFill>
              <a:latin typeface="Source Sans Pro"/>
              <a:ea typeface="Source Sans Pro"/>
              <a:cs typeface="Source Sans Pro"/>
              <a:sym typeface="Source Sans Pro"/>
            </a:endParaRPr>
          </a:p>
        </p:txBody>
      </p:sp>
      <p:sp>
        <p:nvSpPr>
          <p:cNvPr id="1873" name="Google Shape;1873;p344"/>
          <p:cNvSpPr txBox="1"/>
          <p:nvPr/>
        </p:nvSpPr>
        <p:spPr>
          <a:xfrm>
            <a:off x="3101966" y="3100696"/>
            <a:ext cx="135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F4BA16"/>
                </a:solidFill>
                <a:latin typeface="Source Sans Pro"/>
                <a:ea typeface="Source Sans Pro"/>
                <a:cs typeface="Source Sans Pro"/>
                <a:sym typeface="Source Sans Pro"/>
              </a:rPr>
              <a:t>$10-100M</a:t>
            </a:r>
            <a:endParaRPr sz="100">
              <a:solidFill>
                <a:srgbClr val="F4BA16"/>
              </a:solidFill>
              <a:latin typeface="Source Sans Pro"/>
              <a:ea typeface="Source Sans Pro"/>
              <a:cs typeface="Source Sans Pro"/>
              <a:sym typeface="Source Sans Pro"/>
            </a:endParaRPr>
          </a:p>
        </p:txBody>
      </p:sp>
      <p:sp>
        <p:nvSpPr>
          <p:cNvPr id="1874" name="Google Shape;1874;p344"/>
          <p:cNvSpPr txBox="1"/>
          <p:nvPr/>
        </p:nvSpPr>
        <p:spPr>
          <a:xfrm>
            <a:off x="4722226" y="3100675"/>
            <a:ext cx="1770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AF45F4"/>
                </a:solidFill>
                <a:latin typeface="Source Sans Pro"/>
                <a:ea typeface="Source Sans Pro"/>
                <a:cs typeface="Source Sans Pro"/>
                <a:sym typeface="Source Sans Pro"/>
              </a:rPr>
              <a:t>$100M-500M</a:t>
            </a:r>
            <a:endParaRPr sz="100">
              <a:solidFill>
                <a:srgbClr val="AF45F4"/>
              </a:solidFill>
              <a:latin typeface="Source Sans Pro"/>
              <a:ea typeface="Source Sans Pro"/>
              <a:cs typeface="Source Sans Pro"/>
              <a:sym typeface="Source Sans Pro"/>
            </a:endParaRPr>
          </a:p>
        </p:txBody>
      </p:sp>
      <p:cxnSp>
        <p:nvCxnSpPr>
          <p:cNvPr id="1875" name="Google Shape;1875;p344"/>
          <p:cNvCxnSpPr/>
          <p:nvPr/>
        </p:nvCxnSpPr>
        <p:spPr>
          <a:xfrm>
            <a:off x="1109737" y="3719008"/>
            <a:ext cx="1632600" cy="0"/>
          </a:xfrm>
          <a:prstGeom prst="straightConnector1">
            <a:avLst/>
          </a:prstGeom>
          <a:noFill/>
          <a:ln cap="flat" cmpd="sng" w="19050">
            <a:solidFill>
              <a:srgbClr val="1EA482"/>
            </a:solidFill>
            <a:prstDash val="dot"/>
            <a:round/>
            <a:headEnd len="med" w="med" type="none"/>
            <a:tailEnd len="med" w="med" type="none"/>
          </a:ln>
        </p:spPr>
      </p:cxnSp>
      <p:cxnSp>
        <p:nvCxnSpPr>
          <p:cNvPr id="1876" name="Google Shape;1876;p344"/>
          <p:cNvCxnSpPr/>
          <p:nvPr/>
        </p:nvCxnSpPr>
        <p:spPr>
          <a:xfrm>
            <a:off x="2898327" y="3719008"/>
            <a:ext cx="1632600" cy="0"/>
          </a:xfrm>
          <a:prstGeom prst="straightConnector1">
            <a:avLst/>
          </a:prstGeom>
          <a:noFill/>
          <a:ln cap="flat" cmpd="sng" w="19050">
            <a:solidFill>
              <a:srgbClr val="F4BA16"/>
            </a:solidFill>
            <a:prstDash val="dot"/>
            <a:round/>
            <a:headEnd len="med" w="med" type="none"/>
            <a:tailEnd len="med" w="med" type="none"/>
          </a:ln>
        </p:spPr>
      </p:cxnSp>
      <p:cxnSp>
        <p:nvCxnSpPr>
          <p:cNvPr id="1877" name="Google Shape;1877;p344"/>
          <p:cNvCxnSpPr/>
          <p:nvPr/>
        </p:nvCxnSpPr>
        <p:spPr>
          <a:xfrm>
            <a:off x="4722204" y="3719008"/>
            <a:ext cx="1632600" cy="0"/>
          </a:xfrm>
          <a:prstGeom prst="straightConnector1">
            <a:avLst/>
          </a:prstGeom>
          <a:noFill/>
          <a:ln cap="flat" cmpd="sng" w="19050">
            <a:solidFill>
              <a:srgbClr val="AF45F4"/>
            </a:solidFill>
            <a:prstDash val="dot"/>
            <a:round/>
            <a:headEnd len="med" w="med" type="none"/>
            <a:tailEnd len="med" w="med" type="none"/>
          </a:ln>
        </p:spPr>
      </p:cxnSp>
      <p:sp>
        <p:nvSpPr>
          <p:cNvPr id="1878" name="Google Shape;1878;p344"/>
          <p:cNvSpPr txBox="1"/>
          <p:nvPr/>
        </p:nvSpPr>
        <p:spPr>
          <a:xfrm>
            <a:off x="6631259" y="3686409"/>
            <a:ext cx="13548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accent4"/>
                </a:solidFill>
                <a:latin typeface="Source Sans Pro"/>
                <a:ea typeface="Source Sans Pro"/>
                <a:cs typeface="Source Sans Pro"/>
                <a:sym typeface="Source Sans Pro"/>
              </a:rPr>
              <a:t>10</a:t>
            </a:r>
            <a:r>
              <a:rPr b="1" lang="en" sz="4600">
                <a:solidFill>
                  <a:schemeClr val="accent4"/>
                </a:solidFill>
                <a:latin typeface="Source Sans Pro"/>
                <a:ea typeface="Source Sans Pro"/>
                <a:cs typeface="Source Sans Pro"/>
                <a:sym typeface="Source Sans Pro"/>
              </a:rPr>
              <a:t> </a:t>
            </a:r>
            <a:endParaRPr sz="1300">
              <a:solidFill>
                <a:schemeClr val="accent4"/>
              </a:solidFill>
              <a:latin typeface="Source Sans Pro SemiBold"/>
              <a:ea typeface="Source Sans Pro SemiBold"/>
              <a:cs typeface="Source Sans Pro SemiBold"/>
              <a:sym typeface="Source Sans Pro SemiBold"/>
            </a:endParaRPr>
          </a:p>
        </p:txBody>
      </p:sp>
      <p:sp>
        <p:nvSpPr>
          <p:cNvPr id="1879" name="Google Shape;1879;p344"/>
          <p:cNvSpPr txBox="1"/>
          <p:nvPr/>
        </p:nvSpPr>
        <p:spPr>
          <a:xfrm>
            <a:off x="6492365" y="3100697"/>
            <a:ext cx="16326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accent4"/>
                </a:solidFill>
                <a:latin typeface="Source Sans Pro"/>
                <a:ea typeface="Source Sans Pro"/>
                <a:cs typeface="Source Sans Pro"/>
                <a:sym typeface="Source Sans Pro"/>
              </a:rPr>
              <a:t>$500M-$1B+</a:t>
            </a:r>
            <a:endParaRPr sz="100">
              <a:solidFill>
                <a:schemeClr val="accent4"/>
              </a:solidFill>
              <a:latin typeface="Source Sans Pro"/>
              <a:ea typeface="Source Sans Pro"/>
              <a:cs typeface="Source Sans Pro"/>
              <a:sym typeface="Source Sans Pro"/>
            </a:endParaRPr>
          </a:p>
        </p:txBody>
      </p:sp>
      <p:cxnSp>
        <p:nvCxnSpPr>
          <p:cNvPr id="1880" name="Google Shape;1880;p344"/>
          <p:cNvCxnSpPr/>
          <p:nvPr/>
        </p:nvCxnSpPr>
        <p:spPr>
          <a:xfrm>
            <a:off x="6492355" y="3719029"/>
            <a:ext cx="1632600" cy="0"/>
          </a:xfrm>
          <a:prstGeom prst="straightConnector1">
            <a:avLst/>
          </a:prstGeom>
          <a:noFill/>
          <a:ln cap="flat" cmpd="sng" w="19050">
            <a:solidFill>
              <a:schemeClr val="accent4"/>
            </a:solidFill>
            <a:prstDash val="dot"/>
            <a:round/>
            <a:headEnd len="med" w="med" type="none"/>
            <a:tailEnd len="med" w="med" type="none"/>
          </a:ln>
        </p:spPr>
      </p:cxnSp>
      <p:sp>
        <p:nvSpPr>
          <p:cNvPr id="1881" name="Google Shape;1881;p344"/>
          <p:cNvSpPr txBox="1"/>
          <p:nvPr/>
        </p:nvSpPr>
        <p:spPr>
          <a:xfrm>
            <a:off x="312675" y="763925"/>
            <a:ext cx="64035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350">
                <a:solidFill>
                  <a:schemeClr val="lt1"/>
                </a:solidFill>
                <a:latin typeface="Roboto"/>
                <a:ea typeface="Roboto"/>
                <a:cs typeface="Roboto"/>
                <a:sym typeface="Roboto"/>
              </a:rPr>
              <a:t>(Figures are stated annual cloud spend, all data from the 2023 State of FinOps)</a:t>
            </a:r>
            <a:endParaRPr/>
          </a:p>
        </p:txBody>
      </p:sp>
      <p:sp>
        <p:nvSpPr>
          <p:cNvPr id="1882" name="Google Shape;1882;p344"/>
          <p:cNvSpPr txBox="1"/>
          <p:nvPr/>
        </p:nvSpPr>
        <p:spPr>
          <a:xfrm>
            <a:off x="500313" y="1343785"/>
            <a:ext cx="1252200" cy="612600"/>
          </a:xfrm>
          <a:prstGeom prst="rect">
            <a:avLst/>
          </a:prstGeom>
          <a:solidFill>
            <a:srgbClr val="1EA482"/>
          </a:solidFill>
          <a:ln>
            <a:noFill/>
          </a:ln>
        </p:spPr>
        <p:txBody>
          <a:bodyPr anchorCtr="0" anchor="t" bIns="36575" lIns="0" spcFirstLastPara="1" rIns="0" wrap="square" tIns="36575">
            <a:spAutoFit/>
          </a:bodyPr>
          <a:lstStyle/>
          <a:p>
            <a:pPr indent="0" lvl="0" marL="0" rtl="0" algn="ctr">
              <a:spcBef>
                <a:spcPts val="0"/>
              </a:spcBef>
              <a:spcAft>
                <a:spcPts val="0"/>
              </a:spcAft>
              <a:buNone/>
            </a:pPr>
            <a:r>
              <a:rPr b="1" lang="en" sz="3500">
                <a:solidFill>
                  <a:srgbClr val="FFFFFF"/>
                </a:solidFill>
                <a:latin typeface="Source Sans Pro"/>
                <a:ea typeface="Source Sans Pro"/>
                <a:cs typeface="Source Sans Pro"/>
                <a:sym typeface="Source Sans Pro"/>
              </a:rPr>
              <a:t>62%</a:t>
            </a:r>
            <a:endParaRPr b="1" sz="3500">
              <a:latin typeface="Source Sans Pro"/>
              <a:ea typeface="Source Sans Pro"/>
              <a:cs typeface="Source Sans Pro"/>
              <a:sym typeface="Source Sans Pro"/>
            </a:endParaRPr>
          </a:p>
        </p:txBody>
      </p:sp>
      <p:sp>
        <p:nvSpPr>
          <p:cNvPr id="1883" name="Google Shape;1883;p344"/>
          <p:cNvSpPr txBox="1"/>
          <p:nvPr/>
        </p:nvSpPr>
        <p:spPr>
          <a:xfrm>
            <a:off x="1850890" y="1208256"/>
            <a:ext cx="6701700" cy="13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lt1"/>
                </a:solidFill>
                <a:latin typeface="Source Sans Pro"/>
                <a:ea typeface="Source Sans Pro"/>
                <a:cs typeface="Source Sans Pro"/>
                <a:sym typeface="Source Sans Pro"/>
              </a:rPr>
              <a:t>of those who manage </a:t>
            </a:r>
            <a:r>
              <a:rPr b="1" lang="en" sz="1900">
                <a:solidFill>
                  <a:schemeClr val="lt2"/>
                </a:solidFill>
                <a:latin typeface="Source Sans Pro"/>
                <a:ea typeface="Source Sans Pro"/>
                <a:cs typeface="Source Sans Pro"/>
                <a:sym typeface="Source Sans Pro"/>
              </a:rPr>
              <a:t>less than $1M</a:t>
            </a:r>
            <a:r>
              <a:rPr b="1" lang="en" sz="1900">
                <a:solidFill>
                  <a:schemeClr val="lt1"/>
                </a:solidFill>
                <a:latin typeface="Source Sans Pro"/>
                <a:ea typeface="Source Sans Pro"/>
                <a:cs typeface="Source Sans Pro"/>
                <a:sym typeface="Source Sans Pro"/>
              </a:rPr>
              <a:t> do not have a formal FinOps person or team</a:t>
            </a:r>
            <a:endParaRPr b="1" sz="1900">
              <a:solidFill>
                <a:schemeClr val="lt1"/>
              </a:solidFill>
              <a:latin typeface="Source Sans Pro"/>
              <a:ea typeface="Source Sans Pro"/>
              <a:cs typeface="Source Sans Pro"/>
              <a:sym typeface="Source Sans Pro"/>
            </a:endParaRPr>
          </a:p>
          <a:p>
            <a:pPr indent="0" lvl="0" marL="0" rtl="0" algn="l">
              <a:spcBef>
                <a:spcPts val="1000"/>
              </a:spcBef>
              <a:spcAft>
                <a:spcPts val="1000"/>
              </a:spcAft>
              <a:buNone/>
            </a:pPr>
            <a:r>
              <a:rPr lang="en">
                <a:solidFill>
                  <a:schemeClr val="lt1"/>
                </a:solidFill>
                <a:latin typeface="Source Sans Pro"/>
                <a:ea typeface="Source Sans Pro"/>
                <a:cs typeface="Source Sans Pro"/>
                <a:sym typeface="Source Sans Pro"/>
              </a:rPr>
              <a:t>The responsibility in these situations falls into an existing role, of which </a:t>
            </a:r>
            <a:br>
              <a:rPr lang="en">
                <a:solidFill>
                  <a:schemeClr val="lt1"/>
                </a:solidFill>
                <a:latin typeface="Source Sans Pro"/>
                <a:ea typeface="Source Sans Pro"/>
                <a:cs typeface="Source Sans Pro"/>
                <a:sym typeface="Source Sans Pro"/>
              </a:rPr>
            </a:br>
            <a:r>
              <a:rPr lang="en">
                <a:solidFill>
                  <a:schemeClr val="lt1"/>
                </a:solidFill>
                <a:latin typeface="Source Sans Pro"/>
                <a:ea typeface="Source Sans Pro"/>
                <a:cs typeface="Source Sans Pro"/>
                <a:sym typeface="Source Sans Pro"/>
              </a:rPr>
              <a:t>68% lived within Engineering, DevOps or IT</a:t>
            </a:r>
            <a:br>
              <a:rPr lang="en">
                <a:solidFill>
                  <a:schemeClr val="lt1"/>
                </a:solidFill>
                <a:latin typeface="Source Sans Pro"/>
                <a:ea typeface="Source Sans Pro"/>
                <a:cs typeface="Source Sans Pro"/>
                <a:sym typeface="Source Sans Pro"/>
              </a:rPr>
            </a:br>
            <a:endParaRPr sz="100">
              <a:solidFill>
                <a:schemeClr val="lt1"/>
              </a:solidFill>
              <a:latin typeface="Source Sans Pro"/>
              <a:ea typeface="Source Sans Pro"/>
              <a:cs typeface="Source Sans Pro"/>
              <a:sym typeface="Source Sans Pro"/>
            </a:endParaRPr>
          </a:p>
        </p:txBody>
      </p:sp>
      <p:sp>
        <p:nvSpPr>
          <p:cNvPr id="1884" name="Google Shape;1884;p344"/>
          <p:cNvSpPr txBox="1"/>
          <p:nvPr/>
        </p:nvSpPr>
        <p:spPr>
          <a:xfrm>
            <a:off x="312665" y="2623681"/>
            <a:ext cx="6701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900">
                <a:solidFill>
                  <a:schemeClr val="lt1"/>
                </a:solidFill>
                <a:latin typeface="Source Sans Pro"/>
                <a:ea typeface="Source Sans Pro"/>
                <a:cs typeface="Source Sans Pro"/>
                <a:sym typeface="Source Sans Pro"/>
              </a:rPr>
              <a:t>Average team sizes by amount of cloud spend</a:t>
            </a:r>
            <a:endParaRPr sz="100">
              <a:solidFill>
                <a:schemeClr val="lt1"/>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p345"/>
          <p:cNvSpPr/>
          <p:nvPr/>
        </p:nvSpPr>
        <p:spPr>
          <a:xfrm>
            <a:off x="6710125" y="1106950"/>
            <a:ext cx="2055600" cy="2657100"/>
          </a:xfrm>
          <a:prstGeom prst="rect">
            <a:avLst/>
          </a:prstGeom>
          <a:solidFill>
            <a:srgbClr val="4D5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345"/>
          <p:cNvSpPr/>
          <p:nvPr/>
        </p:nvSpPr>
        <p:spPr>
          <a:xfrm>
            <a:off x="6710125" y="3761475"/>
            <a:ext cx="2055600" cy="80100"/>
          </a:xfrm>
          <a:prstGeom prst="rect">
            <a:avLst/>
          </a:prstGeom>
          <a:solidFill>
            <a:srgbClr val="168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345"/>
          <p:cNvSpPr txBox="1"/>
          <p:nvPr>
            <p:ph type="title"/>
          </p:nvPr>
        </p:nvSpPr>
        <p:spPr>
          <a:xfrm>
            <a:off x="311700" y="167300"/>
            <a:ext cx="8520600" cy="572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020"/>
              <a:t>Top Pain Points for FinOps Practitioners</a:t>
            </a:r>
            <a:br>
              <a:rPr lang="en" sz="2820"/>
            </a:br>
            <a:r>
              <a:rPr b="0" i="1" lang="en" sz="1620">
                <a:latin typeface="Source Sans Pro"/>
                <a:ea typeface="Source Sans Pro"/>
                <a:cs typeface="Source Sans Pro"/>
                <a:sym typeface="Source Sans Pro"/>
              </a:rPr>
              <a:t>(Arrows represent % directional change vs 2022, multi-select answers)</a:t>
            </a:r>
            <a:endParaRPr b="0" i="1" sz="1620">
              <a:latin typeface="Source Sans Pro"/>
              <a:ea typeface="Source Sans Pro"/>
              <a:cs typeface="Source Sans Pro"/>
              <a:sym typeface="Source Sans Pro"/>
            </a:endParaRPr>
          </a:p>
        </p:txBody>
      </p:sp>
      <p:sp>
        <p:nvSpPr>
          <p:cNvPr id="1892" name="Google Shape;1892;p345"/>
          <p:cNvSpPr txBox="1"/>
          <p:nvPr/>
        </p:nvSpPr>
        <p:spPr>
          <a:xfrm>
            <a:off x="6757975" y="1184350"/>
            <a:ext cx="1959900" cy="265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rPr>
              <a:t>$100M+</a:t>
            </a:r>
            <a:endParaRPr b="1" sz="1200">
              <a:solidFill>
                <a:schemeClr val="lt1"/>
              </a:solidFill>
            </a:endParaRPr>
          </a:p>
          <a:p>
            <a:pPr indent="0" lvl="0" marL="0" rtl="0" algn="l">
              <a:lnSpc>
                <a:spcPct val="115000"/>
              </a:lnSpc>
              <a:spcBef>
                <a:spcPts val="0"/>
              </a:spcBef>
              <a:spcAft>
                <a:spcPts val="0"/>
              </a:spcAft>
              <a:buNone/>
            </a:pPr>
            <a:r>
              <a:rPr lang="en" sz="1000">
                <a:solidFill>
                  <a:schemeClr val="lt1"/>
                </a:solidFill>
              </a:rPr>
              <a:t>Implementing FinOps governance and policy at scale (38.7%)</a:t>
            </a:r>
            <a:endParaRPr sz="1000">
              <a:solidFill>
                <a:schemeClr val="lt1"/>
              </a:solidFill>
            </a:endParaRPr>
          </a:p>
          <a:p>
            <a:pPr indent="0" lvl="0" marL="0" rtl="0" algn="l">
              <a:lnSpc>
                <a:spcPct val="115000"/>
              </a:lnSpc>
              <a:spcBef>
                <a:spcPts val="0"/>
              </a:spcBef>
              <a:spcAft>
                <a:spcPts val="0"/>
              </a:spcAft>
              <a:buNone/>
            </a:pPr>
            <a:r>
              <a:t/>
            </a:r>
            <a:endParaRPr sz="1000">
              <a:solidFill>
                <a:schemeClr val="lt1"/>
              </a:solidFill>
            </a:endParaRPr>
          </a:p>
          <a:p>
            <a:pPr indent="0" lvl="0" marL="0" rtl="0" algn="l">
              <a:lnSpc>
                <a:spcPct val="115000"/>
              </a:lnSpc>
              <a:spcBef>
                <a:spcPts val="0"/>
              </a:spcBef>
              <a:spcAft>
                <a:spcPts val="0"/>
              </a:spcAft>
              <a:buNone/>
            </a:pPr>
            <a:r>
              <a:rPr b="1" lang="en" sz="1200">
                <a:solidFill>
                  <a:schemeClr val="lt1"/>
                </a:solidFill>
              </a:rPr>
              <a:t>$10-100M </a:t>
            </a:r>
            <a:br>
              <a:rPr b="1" lang="en" sz="1200">
                <a:solidFill>
                  <a:schemeClr val="lt1"/>
                </a:solidFill>
              </a:rPr>
            </a:br>
            <a:r>
              <a:rPr lang="en" sz="1000">
                <a:solidFill>
                  <a:schemeClr val="lt1"/>
                </a:solidFill>
              </a:rPr>
              <a:t>Getting to unit economics </a:t>
            </a:r>
            <a:br>
              <a:rPr lang="en" sz="1000">
                <a:solidFill>
                  <a:schemeClr val="lt1"/>
                </a:solidFill>
              </a:rPr>
            </a:br>
            <a:r>
              <a:rPr lang="en" sz="1000">
                <a:solidFill>
                  <a:schemeClr val="lt1"/>
                </a:solidFill>
              </a:rPr>
              <a:t>&amp; Reducing waste or unused resources (both 33%)</a:t>
            </a:r>
            <a:endParaRPr sz="1000">
              <a:solidFill>
                <a:schemeClr val="lt1"/>
              </a:solidFill>
            </a:endParaRPr>
          </a:p>
          <a:p>
            <a:pPr indent="0" lvl="0" marL="0" rtl="0" algn="l">
              <a:lnSpc>
                <a:spcPct val="115000"/>
              </a:lnSpc>
              <a:spcBef>
                <a:spcPts val="0"/>
              </a:spcBef>
              <a:spcAft>
                <a:spcPts val="0"/>
              </a:spcAft>
              <a:buNone/>
            </a:pPr>
            <a:r>
              <a:t/>
            </a:r>
            <a:endParaRPr sz="1000">
              <a:solidFill>
                <a:schemeClr val="lt1"/>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lt1"/>
                </a:solidFill>
              </a:rPr>
              <a:t>$0-10M </a:t>
            </a:r>
            <a:br>
              <a:rPr b="1" lang="en" sz="1200">
                <a:solidFill>
                  <a:schemeClr val="lt1"/>
                </a:solidFill>
              </a:rPr>
            </a:br>
            <a:r>
              <a:rPr lang="en" sz="1000">
                <a:solidFill>
                  <a:schemeClr val="lt1"/>
                </a:solidFill>
              </a:rPr>
              <a:t>Organizational adoption </a:t>
            </a:r>
            <a:br>
              <a:rPr lang="en" sz="1000">
                <a:solidFill>
                  <a:schemeClr val="lt1"/>
                </a:solidFill>
              </a:rPr>
            </a:br>
            <a:r>
              <a:rPr lang="en" sz="1000">
                <a:solidFill>
                  <a:schemeClr val="lt1"/>
                </a:solidFill>
              </a:rPr>
              <a:t>of FinOps (36.8%)</a:t>
            </a:r>
            <a:endParaRPr sz="1000">
              <a:solidFill>
                <a:schemeClr val="lt1"/>
              </a:solidFill>
            </a:endParaRPr>
          </a:p>
        </p:txBody>
      </p:sp>
      <p:pic>
        <p:nvPicPr>
          <p:cNvPr id="1893" name="Google Shape;1893;p345" title="Chart"/>
          <p:cNvPicPr preferRelativeResize="0"/>
          <p:nvPr/>
        </p:nvPicPr>
        <p:blipFill>
          <a:blip r:embed="rId3">
            <a:alphaModFix/>
          </a:blip>
          <a:stretch>
            <a:fillRect/>
          </a:stretch>
        </p:blipFill>
        <p:spPr>
          <a:xfrm>
            <a:off x="393675" y="702850"/>
            <a:ext cx="5698674" cy="3354175"/>
          </a:xfrm>
          <a:prstGeom prst="rect">
            <a:avLst/>
          </a:prstGeom>
          <a:noFill/>
          <a:ln>
            <a:noFill/>
          </a:ln>
        </p:spPr>
      </p:pic>
      <p:sp>
        <p:nvSpPr>
          <p:cNvPr id="1894" name="Google Shape;1894;p345"/>
          <p:cNvSpPr/>
          <p:nvPr/>
        </p:nvSpPr>
        <p:spPr>
          <a:xfrm rot="10800000">
            <a:off x="5330248" y="2373855"/>
            <a:ext cx="198900" cy="171900"/>
          </a:xfrm>
          <a:prstGeom prst="triangle">
            <a:avLst>
              <a:gd fmla="val 50000" name="adj"/>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345"/>
          <p:cNvSpPr/>
          <p:nvPr/>
        </p:nvSpPr>
        <p:spPr>
          <a:xfrm>
            <a:off x="5757148" y="1812651"/>
            <a:ext cx="198900" cy="171900"/>
          </a:xfrm>
          <a:prstGeom prst="triangle">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345"/>
          <p:cNvSpPr txBox="1"/>
          <p:nvPr/>
        </p:nvSpPr>
        <p:spPr>
          <a:xfrm>
            <a:off x="6757973" y="715700"/>
            <a:ext cx="1829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Source Sans Pro"/>
                <a:ea typeface="Source Sans Pro"/>
                <a:cs typeface="Source Sans Pro"/>
                <a:sym typeface="Source Sans Pro"/>
              </a:rPr>
              <a:t>BY CLOUD SPEND</a:t>
            </a:r>
            <a:endParaRPr sz="100">
              <a:solidFill>
                <a:schemeClr val="lt1"/>
              </a:solidFill>
              <a:latin typeface="Source Sans Pro"/>
              <a:ea typeface="Source Sans Pro"/>
              <a:cs typeface="Source Sans Pro"/>
              <a:sym typeface="Source Sans Pro"/>
            </a:endParaRPr>
          </a:p>
        </p:txBody>
      </p:sp>
      <p:sp>
        <p:nvSpPr>
          <p:cNvPr id="1897" name="Google Shape;1897;p345"/>
          <p:cNvSpPr/>
          <p:nvPr/>
        </p:nvSpPr>
        <p:spPr>
          <a:xfrm>
            <a:off x="650350" y="4050375"/>
            <a:ext cx="8115300" cy="572700"/>
          </a:xfrm>
          <a:prstGeom prst="rect">
            <a:avLst/>
          </a:prstGeom>
          <a:solidFill>
            <a:srgbClr val="4D5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2"/>
                </a:solidFill>
              </a:rPr>
              <a:t>• </a:t>
            </a:r>
            <a:r>
              <a:rPr i="1" lang="en" sz="1100">
                <a:solidFill>
                  <a:schemeClr val="lt2"/>
                </a:solidFill>
              </a:rPr>
              <a:t>Empowering </a:t>
            </a:r>
            <a:r>
              <a:rPr i="1" lang="en" sz="1100">
                <a:solidFill>
                  <a:schemeClr val="lt2"/>
                </a:solidFill>
              </a:rPr>
              <a:t>Eng</a:t>
            </a:r>
            <a:r>
              <a:rPr i="1" lang="en" sz="1100">
                <a:solidFill>
                  <a:schemeClr val="lt2"/>
                </a:solidFill>
              </a:rPr>
              <a:t>ineers to take action</a:t>
            </a:r>
            <a:r>
              <a:rPr lang="en" sz="1100">
                <a:solidFill>
                  <a:schemeClr val="lt2"/>
                </a:solidFill>
              </a:rPr>
              <a:t> stayed stable as top spot • </a:t>
            </a:r>
            <a:r>
              <a:rPr i="1" lang="en" sz="1100">
                <a:solidFill>
                  <a:schemeClr val="lt2"/>
                </a:solidFill>
              </a:rPr>
              <a:t>Unit economics</a:t>
            </a:r>
            <a:r>
              <a:rPr lang="en" sz="1100">
                <a:solidFill>
                  <a:schemeClr val="lt2"/>
                </a:solidFill>
              </a:rPr>
              <a:t> new option tied #2 spot with #3/4 </a:t>
            </a:r>
            <a:br>
              <a:rPr lang="en" sz="1100">
                <a:solidFill>
                  <a:schemeClr val="lt2"/>
                </a:solidFill>
              </a:rPr>
            </a:br>
            <a:r>
              <a:rPr lang="en" sz="1100">
                <a:solidFill>
                  <a:schemeClr val="lt2"/>
                </a:solidFill>
              </a:rPr>
              <a:t>• 30% growth </a:t>
            </a:r>
            <a:r>
              <a:rPr i="1" lang="en" sz="1100">
                <a:solidFill>
                  <a:schemeClr val="lt2"/>
                </a:solidFill>
              </a:rPr>
              <a:t>Reducing waste</a:t>
            </a:r>
            <a:r>
              <a:rPr lang="en" sz="1100">
                <a:solidFill>
                  <a:schemeClr val="lt2"/>
                </a:solidFill>
              </a:rPr>
              <a:t> came up considerably • 17% drop in forecasting •  15% increase in container cost challenge</a:t>
            </a:r>
            <a:endParaRPr>
              <a:solidFill>
                <a:schemeClr val="lt2"/>
              </a:solidFill>
            </a:endParaRPr>
          </a:p>
        </p:txBody>
      </p:sp>
      <p:sp>
        <p:nvSpPr>
          <p:cNvPr id="1898" name="Google Shape;1898;p345"/>
          <p:cNvSpPr/>
          <p:nvPr/>
        </p:nvSpPr>
        <p:spPr>
          <a:xfrm rot="10800000">
            <a:off x="5956048" y="986944"/>
            <a:ext cx="198900" cy="171900"/>
          </a:xfrm>
          <a:prstGeom prst="triangle">
            <a:avLst>
              <a:gd fmla="val 50000" name="adj"/>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345"/>
          <p:cNvSpPr/>
          <p:nvPr/>
        </p:nvSpPr>
        <p:spPr>
          <a:xfrm>
            <a:off x="5757148" y="1529253"/>
            <a:ext cx="198900" cy="171900"/>
          </a:xfrm>
          <a:prstGeom prst="triangle">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45"/>
          <p:cNvSpPr/>
          <p:nvPr/>
        </p:nvSpPr>
        <p:spPr>
          <a:xfrm>
            <a:off x="4528075" y="2652570"/>
            <a:ext cx="198900" cy="171900"/>
          </a:xfrm>
          <a:prstGeom prst="triangle">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45"/>
          <p:cNvSpPr/>
          <p:nvPr/>
        </p:nvSpPr>
        <p:spPr>
          <a:xfrm>
            <a:off x="4528075" y="2903670"/>
            <a:ext cx="198900" cy="171900"/>
          </a:xfrm>
          <a:prstGeom prst="triangle">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345"/>
          <p:cNvSpPr/>
          <p:nvPr/>
        </p:nvSpPr>
        <p:spPr>
          <a:xfrm>
            <a:off x="3800600" y="3187645"/>
            <a:ext cx="198900" cy="171900"/>
          </a:xfrm>
          <a:prstGeom prst="triangle">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inOps Found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inOps Theme 1.9">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inOps Found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FinOps Theme 1.4">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FinOps Theme 1.4">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FinOps Theme 1.9">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FinOps Theme 1.5">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